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C5B9E-B494-48E6-46AF-595126DF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165C70-37D6-5B63-DEB1-B964769AF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C4140-9491-274E-1C47-1F291D67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8A2D3-23E6-FC91-C847-1389539C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B634B-F081-711E-E436-50ED1BF7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22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D4F97-F29E-0590-9BAA-C1F650A6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C2A9E-506C-08D0-151D-F41F05F0A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B6C0B-BD29-8B50-01D0-A6F2EA00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88CE8-5DFF-ACEE-D63D-2D559132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73372E-7CFB-82A6-8F25-54A25ABD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BBE709-8F06-84DA-7E50-FC45D733C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117DEB-A535-F26F-87F1-376B96F3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BA624-6974-BB9C-8320-D9FE6934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7350B3-6E41-43D3-6372-5BF8C02E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CF683-210E-A6B8-365F-8AC250AA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4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98474-56D9-7361-B5FF-1EA475C1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BD6DD-21F6-2D2D-2569-B3620621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3EE55-BD96-EC24-2601-7C74BCC7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6C8B4-68BE-1823-C221-46A6A023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FCAFF-DE3F-A9A2-E4E8-357E8805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8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538D3-8E0E-0897-DF31-893037F1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767DA-1A53-E241-E386-0E74E22F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8EEDD-90F7-A05B-34A2-BAB50419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3DC00-AC6E-F711-10E1-F163586A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5C335-4473-CE7F-9F78-6974A265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5645F-B2C6-9851-1525-DBB8FA4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C753-09E7-9B72-7457-7BD4DEE84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143D32-0BBF-0DF9-316F-266F4B66F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1F8998-1C3D-0453-F24A-D4D5BF7B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84937-C6A6-7321-4CEC-00C10A7B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F99CFC-3688-A31E-13C3-7194C2FE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7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9E113-DC96-03C2-7CD7-351E1265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18DD6-BD34-5455-0BCB-0D4F29C4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84BA8-B636-3450-1247-B6BB10695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BC3FB5-78D3-2CE1-FF13-443F802C2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0816D1-FB12-A09A-6359-D21973121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4D63A7-ECE9-01DB-BCBA-6FA84358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0EA0DF-5CC8-F3DC-349A-6E0049A9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7DD113-5197-4264-BEC3-6876CFAC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2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30EEC-0C1B-0471-DCBD-FA0763DE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BAAAAF-C04D-4B57-B9AE-21CB0437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12A1A4-0E6D-99D6-67C3-641E0A02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5147D1-7511-6B93-F41D-3DAD9319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29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65F0A1-F417-70F2-94FD-FFF90F06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137605-7188-6220-8FCA-D8A37F24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64E75-9D7F-3548-7E41-1B1B018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2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DF7E5-F5E9-86E4-A11B-3E0FAD68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DB79B-11A5-D72C-1C55-ADDBBE8F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BE11A2-7E28-2EA0-4127-A121A9F6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A85784-4C9B-710B-BB2E-F1EF7D3B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CDF4F-9A47-5532-239D-DEB95788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3D564-38AE-9A11-373A-37483B53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03941-4A60-DBD3-7689-2C1BE046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49A828-B4C9-00D8-F33F-7C42A7755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D2865C-F954-F6FD-7EAE-85A0FB26B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3D3EB7-2894-4B69-F62C-71324E88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A7315-96C2-081F-D9A8-3632E2F9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40CA4-4CEE-EE0D-DB13-85F60257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5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AF5197-BBBE-EB91-A185-03085B72E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89407-9CB1-2826-ED6A-43C75DEBA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2305E-232B-14EC-AEA6-02C91FC89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C4EE1-D6CA-4E2D-8C94-A9040FF4B41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3F0BA-B80A-35FB-966B-32D6709AC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C4FF6-60D1-CBC8-6A2E-063B26332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A4617-34F4-4473-859B-D07B2824D3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0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0898" name="Picture 2" descr="13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2024-03-10T15:13:30Z</dcterms:created>
  <dcterms:modified xsi:type="dcterms:W3CDTF">2024-03-10T15:13:30Z</dcterms:modified>
</cp:coreProperties>
</file>