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CFB5-19E4-4E96-9384-213F02A70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4FEB20-E0F3-AEBF-9019-C7462EE50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E10E2-19A7-05E2-DFF4-80042E4E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5A672-6E4A-D2BB-4815-F360BFB2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D6168-0BFB-694D-4B41-936872C9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3D634-F0CF-9549-EE11-7933DB89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6104E-8E31-D500-B4DE-0CD45C6A9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BC292-D506-D773-FC9D-7B56BF97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1C5C5-23B2-F1B4-5453-F66D61F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E6F8E-540C-8750-6426-B63ED036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9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ED88A9-E0A4-7EC5-00F4-7B0CE904F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DCF36D-72AC-F1CC-EC8C-DC731C35A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AD81A-EECA-B334-F290-BCD4DD3B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B791C-9D5C-D3B4-B292-84A51E69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FFA87-735A-4A0C-C3BB-49E3A7EA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8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A1BE7-D929-B086-24AB-51195FCA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86DBB-D90F-52E6-F067-5066462E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1C7FE-3B30-CFA5-4153-FE057F7E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FABD3-CA60-D1FB-87DF-EFFDF88A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4C561-CC4A-B4D2-24DD-45A4C8F9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F966-EC6E-49F9-7154-FA81B070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1B406-1B25-377F-8558-5FC38FDC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DF96F-1812-49BC-8227-A88D0469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B78B4-C45D-C887-B200-9F6C8DF2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316DB-B5A1-F02B-7537-369B8C70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9E908-C9F8-3773-1F86-48AF353C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2CE6F-A17F-7CD3-9D19-4D1AC3192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3CB7A-A7B2-27F6-978F-FDBC452A9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CB463-ADF7-0921-5562-775A14EC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FC225-72EC-EE1F-4F75-FEA388AB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A3018-513C-56DF-A8FD-AA45B2E0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F3A-3D27-F8DD-FB64-16E7BD27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D70E5-F2D8-686F-68D7-8884F681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AAB56-C3A7-399D-97E2-D39A4CD7D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2A5FC-0A26-3C46-AC2D-7B283F1EE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2EBE4F-D400-0939-D73A-61226F3E0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52637B-AF7D-08F1-E0B7-B9AB7E24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5363C0-145D-7908-A0B9-85A55796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38AFE-080B-72C2-C861-AB2A36FC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10581-9309-CE96-F66D-D18008F8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C8BCAB-0D67-71FA-ECFE-2CB41A62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10D51-EAF6-4C9A-7B6C-1CC23550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FB9549-EC99-980D-BF3F-4C43E681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4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14E3E-03A4-D3F5-CB99-2D00E0BF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0C104C-24C0-0CB1-B7A0-4069B789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043FD4-5083-E8F1-A85C-F8F8EECF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8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94F70-20D9-5F03-BCBD-344390E0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F1EB6-77DA-5F6A-3FF4-2DF3EE47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E71A4-E940-6E49-33AC-DC1EB4DA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3BF13-50CB-4741-7E70-21A370A8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8D395-6E11-716A-7F8F-83DB9E16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9DD6C-5822-A60D-F957-B25762E7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4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5A3C4-4620-B2FC-4920-8BF3BBCC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993886-EFF7-173B-B4D4-012662054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9ED945-A54A-11C9-7C3C-4B52BD4B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651E8-6101-F39C-8C92-43AB8F14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22899-3B94-316C-F3C6-A3DDE6B0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99D76-F4BE-9677-C172-142535A2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7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3B9B1D-414E-B51E-976C-AB726181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4B12D1-72C0-DDB5-2FEE-D7A8D54A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A9CE8-0E84-39AB-044B-ECB842448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AA9E-3C9C-47BD-B039-E2DC320F38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2EA09-39FE-C3EE-2B95-21224B3BA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231A9-2F65-4B8B-2583-4CA7F8A88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D0AF-5F7E-4A5C-8E21-9D31D5BA8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018" name="Picture 2" descr="133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44451"/>
            <a:ext cx="9070975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2024-03-10T15:13:51Z</dcterms:created>
  <dcterms:modified xsi:type="dcterms:W3CDTF">2024-03-10T15:13:51Z</dcterms:modified>
</cp:coreProperties>
</file>