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B6A93-B8A7-0E19-0ED9-00A43449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912C5-CFF9-33E2-8090-C9DC66C9E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CFD91-E472-3A91-4428-B8FB1660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543F3-05AF-84CB-0204-F30F9165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480B0-5352-DE30-2A85-160E5E96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A30B-26DE-B9CC-B194-48EFA6E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02B077-FCF6-C6F1-6AFB-C7617C565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EBADB-09C8-5C5E-F00F-4026B361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4A515-4697-C2D6-D650-736D0FE6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E1032-4513-90B2-1489-CE39C3B5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9C0386-076E-D7E9-2C55-660563BB8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70A34C-08A1-DE60-24D0-BF68C270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AF2C2-48F5-8E0F-0852-CCA67FE0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A6EFA-1ADB-352A-DB71-BA7258E1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B625B-1E88-CB2B-9030-3D8D23BC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0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BA510-0956-A0D3-5050-5C882DE7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01205-BC2E-7D68-2E18-A5926FD1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23E3F-7642-E30F-3A98-EA4F728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6014D-95C5-CE82-44F4-3F9DCF5E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7DDA5-9CD3-E0E3-DCED-CD9EBC36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5C9-CA47-DCA4-C7A7-0DE68F3B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4533B-0627-5A0C-49AC-742C856A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12BE7-0C44-AE65-C3D3-38CDD16C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715FB-91EE-5519-8075-5530B309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C723C-C996-BE24-86B3-DF320831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3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BD6D8-63BA-7AC0-1B6B-71AF603F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7C1CB-761D-C01A-D460-EF23C6D3F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05DF3-1E36-B73E-633D-F6FE7BBF6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724D2-ECBD-9D1A-6003-00123F77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49409-4479-04E6-3E56-CC677839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68366-808B-6165-82F9-81A40C0B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5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91ABE-CCB1-04FF-3D0E-F4D37141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DC615-1BC5-2A88-7304-F34A43980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526E7-5E87-6F95-769A-584227F6A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35AD9-EADA-AA69-9912-C474F9CE3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04FA1-77EE-51E3-535A-39C488EB4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ED8447-BEBD-D3B5-D943-3127CD15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E9E3C5-0441-F4AB-DA64-D4B8504E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36CAED-715A-E50D-E297-C56E04B1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98E71-B028-8DB5-2B6E-041895E5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68DF3-7AE3-59B1-8D32-FEFD88AA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2C00D8-9939-411A-7306-83A71DC6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E7B630-1FF1-B994-384A-3A7C33BD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6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C06D2A-A8A6-08E1-C075-51206861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535F84-4075-09B5-8074-1FC97EA8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C1527-33EE-E7C0-0827-0D49A69E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6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F55F5-D16E-A7D5-3990-E5D19C48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EADE7-6E76-54DF-5ED2-4CF9C9FE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BE01A-8E98-6123-114F-1A994BD0A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1240A-D580-664E-015F-205E7D0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2638E-86D8-C094-27F8-5FD4C685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6A4FC-3A42-E96C-B646-BE347995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6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7BC21-53D7-7397-FADB-36E40F4C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30DD72-E263-EC99-13F1-17DF8A39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B562C-7A26-E758-01C4-BBD67221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6F10F-2709-98B1-81DF-0150DFC4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CE573-D51D-5ECA-94E5-5052AD64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478A5-3406-B203-8C3E-6B8D354E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4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C1221F-135F-0890-5146-D5DC3ED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C2B30-80F1-E8C9-9DAD-BC3F3EDB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29D1A-0334-65DF-6F82-87BA93EE1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7E81-E080-48B1-9FE4-84AAB09AAD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F477-6327-4A5D-7F94-A1E6AC6C2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D77A0-6052-0937-7EAB-1698977D6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98B83-995C-4D9E-B4A8-BA30D9A00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066" name="Picture 2" descr="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2024-03-10T15:14:00Z</dcterms:created>
  <dcterms:modified xsi:type="dcterms:W3CDTF">2024-03-10T15:14:00Z</dcterms:modified>
</cp:coreProperties>
</file>