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C8DDB-942F-D0BA-12EA-DC3D6DFE0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9CF25-A1AB-CF06-86C8-05E3183A6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B36-BC81-60E9-C5EE-A85E2658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E6CAB-6C96-3F47-215F-2D13CFBB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7A96F-43EA-6850-E619-C00DEEC8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A427-93A0-7C78-7B5D-3B7C56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A8D6B-3DDB-08A9-9E9E-554C8B7B1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3291B-2012-95D6-26F9-0D8E17D2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24820-A1F8-1626-7A5C-7305F29E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44A79-3322-B94B-9542-2C7DC8E8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1A245-951C-C055-AD3A-B133B5BB3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0F2D5-17F2-1407-81E2-266C920F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4D0E6-51E0-8833-2B27-F07D827E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38C70-7D6A-D523-2E7D-0E91D876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5651E-C9FC-6F4D-4FB7-2FA9E33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33F7C-A05C-F96B-E647-BB7A4940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D5BDD-5A01-5AB2-E927-F353E579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6139B-29EB-8887-1FF8-5379F5E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FEFCE-9CDE-F30A-9C7A-883903E6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495AB-A0B3-80C1-1DA7-34695304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2854-F2C4-536B-A2C2-5FC806FB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D7965-AF18-DECC-2854-61DE37AE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2F8D4-9FA1-5432-0984-722663C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4C6E3-EB38-D455-9E63-86C9CFF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23BF5-7807-8CEB-62AB-8AAC3E47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88E2A-3C68-B3A6-883D-1108C7BE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6B307-3394-FA20-D68F-F197F01E3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D70BD-9537-9E5B-7F1B-EA885F1BB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4848D-6066-6675-E7F4-3AB36B1A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331A9-66CF-9DAE-001F-BDC663CF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F1450-ECA3-C6B8-AE08-7DE2E75B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A6D83-57AD-B458-619A-698F0A8C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192C3-9328-5824-A0F6-A4426FC7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0DBA5-A2FE-67A8-28F4-73A4441A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DA56AC-12C2-8023-2BFF-9B7EAEAD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6A34B-DBAC-95CE-B30A-B96F9DE86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1E4F6-B3F9-DEC7-9537-492F8D2B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193BF-1879-8A87-A4F8-922BCBAE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AD243A-98EE-C9EE-E240-4379E182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5CE1A-E569-680F-007C-E7DCBDFC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80618-108E-F91E-91F2-365F77EA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953E8E-500B-0589-64F6-6222E6C2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BEC73-BA72-0CA4-6244-EC165D85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4DDD7-EACA-9DCD-6AF1-A058C6B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EB12A-0F9C-F1AA-1401-1560EF34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5EB92-3A68-35ED-7A27-AB6C8A5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2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63462-4747-E5AF-3006-08A01A1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EE7B-818A-7AA0-D1B7-2E391FCC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ED81F-EEF3-95A9-562E-F3408D1B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94BFD-482B-BB3C-D2D3-7E5BC3F1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5F156-3930-E461-8794-96F27CA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143F5-7D3F-BCD2-FEA0-591988CB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0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B9AAD-5A9D-AB5B-5D82-47B14385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351AC-A5C4-440E-0A83-2A463AD9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1A227-C0AE-F2AF-8EE6-E7BB911C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3047C-8DFB-0C8D-E735-3CEF0128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576F1-D71D-FB25-0129-F1991B74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F729F-7E26-5B38-EFAC-65138EAE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27243E-987A-378E-DF66-23A783DE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EAA0E-7A34-D3A4-8A0E-A114E73C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A3E1B-E3C5-F3F8-7CA5-767071B5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7584-741B-49C8-B77B-5DF05F9C12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C782C-306C-63EF-4E6F-B925541D4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5D060-4157-7AB9-7C06-5EB01C0EB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C3C5-F9C0-488F-BFA9-2D79DABFA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210" name="Picture 2" descr="1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5235" name="Picture 3" descr="1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2024-03-10T15:14:31Z</dcterms:created>
  <dcterms:modified xsi:type="dcterms:W3CDTF">2024-03-10T15:14:31Z</dcterms:modified>
</cp:coreProperties>
</file>