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6ED3-7F34-E4B1-4E05-5A81337F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F01803-A092-8C33-0524-8DA2BF8A7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9CC42-72ED-16CE-3116-B8D774A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462D6-495B-AC13-31DD-FBE9EEFA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BB319-B471-601C-3A40-72A955AB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24746-E3DF-5164-6EE9-6B9148AD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F97E1-B6CF-96C3-8747-AFDCBF39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20CA9-A068-DAD4-9708-1AED662A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85A9C-9140-0881-791B-D27740AA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B7219-4599-8225-368E-49E12EAD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4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698EB5-A22C-04B1-5ECC-B581C987E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A6925-7845-2BB7-A0C0-04EA72D4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C2FF-9AAB-205D-1B13-D895FAE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97BD0-0E62-A241-20E3-6187C095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5B61A-39C3-BC8A-413B-CE8EB464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2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53FB-E641-34AC-6E21-BC88676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82CDB-0C22-5F4F-A769-199A852C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23330-95ED-D7F5-C541-12363C8E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45A76-F62D-BDA0-D56F-B30279D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3C5C0-A3C5-7CFE-E32F-4B1BD280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E2D-C240-FF88-CEC9-939B5D12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B595D-4A35-8D7C-82BD-2983A6AA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ED8DD-A30C-22F3-3CAB-59F76B96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B736B-CE8C-F55F-8A0A-5D8CA28D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E67DF-2F76-F7AB-A830-2CC4FBC8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4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1ECC0-6309-59EE-E43D-28F30AA3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AE26-1693-087D-EE63-13D35011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DB486-DF94-C6B7-09B7-DFB7D140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AC8EC-FC93-7277-0D89-02C5FA3D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299C8-BD2E-96B9-4855-18EEF9E5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0AF4C-0279-BE5D-0256-BC1B6339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9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7120-8958-9A56-A11E-9511B359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3D4E3-9E8B-F420-87B1-6F926842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D9932-A5B1-AAEB-3AE2-484F1C23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6CF632-B97E-8EAA-B186-107DB490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CB470-3651-AC96-E8F9-ED2A4F354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114D8-0B5F-3AFC-53A4-2CC35CCA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F59486-7795-A30F-0311-F975AE6D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FF103-65B6-BD13-4ACA-3DC699B2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75CA-A192-0EEA-AE57-5EB3B827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919439-FC5B-8702-D2C3-1F8679B9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32CBC-5E77-991A-B921-62AB1899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A7DA3-E70D-C1D6-2467-756D3916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F676D-71DE-48F8-6DA3-6D65840C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B0D75-71E5-35CD-3EE5-77619DF1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04CD8-D776-9A91-C811-79256A6E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92EE4-24A6-8826-DF63-A2F6453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1A49F-DB0E-A553-29B6-B5EBB416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7B904-3EDB-AF9F-FE23-B33B63F6C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E5B6B-12D9-6C00-33FA-2DF7A6F4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917D8-3B64-FDC3-7DBB-FCCA0590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CBF48-A4ED-1395-CFD3-B72F25AF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0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F435F-D1F0-9F87-62B2-98A5BC11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3E7CA-1189-337A-E095-B91E1BCCE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2C08F-A5DD-9128-5D4C-67D37728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9F8B3-85F4-7E46-BCEF-72BBEEA2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7225B-282D-13CA-90E9-F6D6477B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8F6F0-A29D-81AC-A8F9-EE7417B3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E3F591-C43A-BAA5-46BA-10F158B7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D84AB-8311-FC6B-5068-F15F275A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7A489-C3AA-2309-10B6-4C4636349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E0CC-3CBE-412A-BB7A-5DFDDC76F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25609-879F-275A-E668-E239C92E3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020F4-8A44-C03D-7452-89972B8F2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49FE-B60C-426B-B11D-F3AFFF788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546" name="Picture 2" descr="1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2024-03-10T15:15:24Z</dcterms:created>
  <dcterms:modified xsi:type="dcterms:W3CDTF">2024-03-10T15:15:25Z</dcterms:modified>
</cp:coreProperties>
</file>