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5EC83-2E17-1620-7C8D-37724C484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CDD855-03AF-A283-51B3-370AC472F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195599-FC88-D8FD-E4F1-F6DE62C3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0276-E346-4215-9411-BF6AC58E54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74100-3C6D-3A83-6ACD-2FDC1D6CD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1902FD-F7A8-E58E-0428-5DF423B1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B869-3295-49B1-AA7F-2608ED546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12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2EFD1-9164-F0C4-F6F7-62B39FD19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078231-6EF0-202F-9939-F60200D28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C6FB24-1416-2851-29F0-ECA238DB0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0276-E346-4215-9411-BF6AC58E54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7C7B01-FF7C-F1A3-6280-30EFAE150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38564C-1E1D-3EDE-9173-3FFE1A7A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B869-3295-49B1-AA7F-2608ED546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891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16AFDD-F685-75A6-6CFD-2EA090D12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6AA933-A940-F5B7-7A56-EDE2F38F5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3FB35A-6812-D38C-DC4A-102063F5D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0276-E346-4215-9411-BF6AC58E54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927125-2116-A12B-55BA-BC4F393A3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F04425-43A8-5693-D622-262AB08E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B869-3295-49B1-AA7F-2608ED546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94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A00D2-6723-B2BD-945D-5929BBC0C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559336-E25F-A4A3-C691-02414E997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C57BE-8900-6D14-D66B-24607309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0276-E346-4215-9411-BF6AC58E54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3CA306-6D3C-2111-D188-E39C8F371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2B7972-DD42-5E54-8245-EB9FE40E2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B869-3295-49B1-AA7F-2608ED546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153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391A1-C296-097A-78AA-D2CE59B56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7CF9FE-E1F5-65DE-5E62-ED1E4D91E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A58702-5CCE-9624-4454-A3EE46DD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0276-E346-4215-9411-BF6AC58E54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410BF8-7B03-150B-4FD1-F85B83BC4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A27FAA-CDF1-96B5-83FA-3698410D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B869-3295-49B1-AA7F-2608ED546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90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8E7B1-353C-EA8A-29B5-E6FD411F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D68FA6-17F5-0E93-6F15-3D7AB4CDA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24D74E-864F-2551-925A-C0FB814D5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FBAD59-0D11-7AD9-CCBD-395AF1EC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0276-E346-4215-9411-BF6AC58E54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407440-4D34-AE17-2F10-C122C55AB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78E341-332C-C4E1-3DBF-CE0CBAB8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B869-3295-49B1-AA7F-2608ED546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499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3A4B3-9E22-B227-A148-8F2FD1BD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72F392-77FC-7280-E0DE-DAC513B7E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FB4039-950F-A3D2-903E-EB37BE9C1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2FCD44-1023-60F1-635C-870FD8F6A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C237CF-60FD-1D02-4C18-B0F4C0107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23830E-3C43-D14E-4BE7-DDFC1355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0276-E346-4215-9411-BF6AC58E54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773728-8137-C813-F084-19D14F641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5DFD96-F603-32FE-EFEA-0AE5AC5C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B869-3295-49B1-AA7F-2608ED546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066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FA0D5-B09E-6AA4-BB10-E25BE130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21E7F7-EC2E-D3B7-400D-1B023DBD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0276-E346-4215-9411-BF6AC58E54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DB9CF5-0801-4242-A487-EFA2C49F0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CB37AF-2116-E046-8C3D-E09FE72C0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B869-3295-49B1-AA7F-2608ED546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32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5AF449-4E43-E585-7CEE-68BE2E5BA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0276-E346-4215-9411-BF6AC58E54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5FEB0F-7285-2A6D-9BBC-B915D6783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BE18AC-7CA2-191B-5141-BA3BB8EE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B869-3295-49B1-AA7F-2608ED546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908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19EAD-954B-808D-4AD4-F8A7F2A7A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CB35F6-E4D1-E8DC-8968-201508278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D95BE3-42BF-0883-F258-3A164D487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9753AA-A525-604F-6728-C6E1CA6A1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0276-E346-4215-9411-BF6AC58E54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023214-E3A9-A90A-D536-8EC114D2E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11E59C-6E84-F9B2-036A-AEAD5A04B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B869-3295-49B1-AA7F-2608ED546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56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79471-4C53-26EA-6909-121313497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B2F07E-9FA8-CA47-9D22-7D71A6DC4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234C0F-7DEB-6750-F46D-36944F431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A6264A-509D-339F-1901-31590894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0276-E346-4215-9411-BF6AC58E54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42E509-4C8B-8922-A4FB-6BBA9DCD0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A8A7CD-31E2-2249-9EC6-22F8C12D7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B869-3295-49B1-AA7F-2608ED546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764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3D06C7-7DE1-37A1-8504-67C6EE296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BCFF17-72AD-3879-6A43-5A30EDF0D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2D3189-C60D-56C0-A8EA-3A20B514B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90276-E346-4215-9411-BF6AC58E549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C0C36E-A51E-502F-8C40-481BCF6EB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2152D9-D37D-0CB3-3B4D-00692A1DE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FB869-3295-49B1-AA7F-2608ED546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5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1618" name="Picture 2" descr="13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2024-03-10T15:15:37Z</dcterms:created>
  <dcterms:modified xsi:type="dcterms:W3CDTF">2024-03-10T15:15:37Z</dcterms:modified>
</cp:coreProperties>
</file>