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100AA-35E7-F9A5-84C9-68A10E20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C6878-DAFB-1167-F44A-CF04DEAA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001CF-4F87-8F51-1B85-35EACAD5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C502D-D916-C16D-628B-E0C5DC1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1663-E8B5-F59D-4384-650D8BC8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1724A-5D1B-A99F-EDC4-3C9B86B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B9F9E-8F5C-EB3D-FE02-DAB12B67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338FA-C580-56C2-D73C-FA6DE105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8F69B-0D28-53CD-5BCA-1B00B5B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7D707-8DAB-C44B-38E0-D8C6161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1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50A7FD-88D4-50A9-5745-93A2B8B18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BEF6A-05EB-C72C-33A2-7C1AE64B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CA4C-DF72-8C71-0409-673690DB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5FB6D-1EB5-A23A-0067-6D5B8096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A0412-02CE-FD7D-4FF9-1C402BB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9FB30-132F-3C80-88D1-5FB5C545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61424-F9F3-0526-9B7F-E0DC9001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34509-5FBB-34AE-97A1-0938D4C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F86B6-DC67-8638-9647-0FDE37D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7740F-35CE-1412-646E-A49CEB17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8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1923-953A-2BDD-4E02-18A3185F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F804-2F56-81C5-2194-F46F2D5B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7B0A-8107-9640-2D2F-1C2F3CB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2A9FB-FA8D-7B8E-CF14-B2A093CA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1F06-CE2D-9D04-DF5D-3D64F1F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4ACDB-B015-5832-EAEB-A4753872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C3D29-C84D-1B7F-A756-464166B1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BD471-FD76-E05F-81AB-56655783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DBA88-AF2A-3293-5C42-DA15ADB6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12AF3-79EE-9E82-2EA2-0A42900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A1924-D7CC-539D-B84E-EE92F776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1E4B6-B166-7217-69C8-72CF0F72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81368-D2BA-1EBC-CD14-E45E8683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701FD-84C9-559E-C8D1-C9C395936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ABC8B-434D-BFE8-4798-44A3F3D77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440BCA-F135-38B1-8D46-F28F6C683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7FAB4E-CE32-1291-315D-4248790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8FAFB-50F9-F464-1F57-B77CEDE9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37BCA0-B354-2EB8-4742-722D61EB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7B140-D060-E5E8-A37E-E22A0A3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C50F9-9AE8-DC1A-B37D-80090972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EAB717-FE10-F9F9-E7D8-4AB82D5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A17FE-0EB9-D041-5643-CD807B96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3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9E636-CFC1-A4CA-57A1-4ED5E8B7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497B4-39E1-7A24-C827-880CF0CA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90F2F-ADCC-D345-A3D2-01FE912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6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3D3D9-7A23-29A1-399F-2BBAD86E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8EB8E-0898-B8BE-3371-56F97FAE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98FA7-798A-A288-0C4B-0E8FC6454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1318B-8B92-723D-06B4-1FA049DF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6610C-71E9-637B-E104-73C2EC94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F90E2-575F-465D-97F4-D0DA6298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75C8-46C9-4B22-7E55-508943A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ABF99-DA7B-3925-7DD9-6F7A4A49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3E48A-36D8-7F59-F35A-0B1B5754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F1D7E-EE03-F984-92CF-644E87E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CB2BA-79D8-EFA5-7883-5A0C886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FD7F6-058E-8A77-0BEE-DACCD2A2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D94EA-D8EE-17DE-910E-FEE37DAB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A76ED-B0E9-925B-8076-DB3583F8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14145-A46A-E5CB-DC07-E2320475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77BD-5365-45E4-95D4-07A5E043C1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08B65-1006-27A0-36ED-FCAFF9EC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A7C7-8B15-6F5D-47C4-41EED689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5E9B-D785-4139-A7A2-68B410F14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762" name="Picture 2" descr="1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2024-03-10T15:16:01Z</dcterms:created>
  <dcterms:modified xsi:type="dcterms:W3CDTF">2024-03-10T15:16:01Z</dcterms:modified>
</cp:coreProperties>
</file>