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8EBE-73E6-3A57-51F0-86AF3BC12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AE436-E8A5-146F-0EFA-6F9FAD9A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69970-7701-DE97-06D8-D9D1E24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B60A7-7344-1DAA-7504-6D4D441B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C6A2F-663E-E02A-1AFA-7308589D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06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80EA-9D0F-3AA1-DE87-4A599F73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BBB2C-2A7D-E4BD-584E-1C2A95D1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C5951-0954-01F9-F75E-5287EA2D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85BA4-0462-B11E-C31B-6EFCFBC1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993E-196B-60EC-0C84-8E26D78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6A6173-DE3A-2AA0-88C0-F039A6E6C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4B1D98-7684-04CB-95AD-9BDCADD3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F53C4-9009-1D9F-BA54-7ADC522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F66FF-066C-5657-1627-3986D8FC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9FE13-C259-2167-8012-08239D37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9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CC39-A0EB-C425-74B7-D081B3F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D0AC4-EEFA-48B4-EB16-CCFEE596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A40BE-8FF7-A041-DF0D-B670605C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14ADF-BA17-B6B7-06C6-78AD609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E3449-5277-10BC-E3C3-14FBBEA6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3F992-CC06-0768-716F-4D4717E6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4C7C9-0E7A-3F7A-296A-F8900C27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65CCC-740F-EBC0-D1CC-2C1960D9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16AC1-5526-37D5-8737-61C37F51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46C1F-4457-87D9-1859-53DA27E3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AD22B-67D2-19AA-B40B-84D9C515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6FD7A-4923-53DE-FD94-EA99431A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0A0BB0-6EA0-3291-5BC1-01DDD33C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F61A1-E09E-14C0-B19E-86C88AA5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194EA-193D-4A4D-A02C-FA2D26E6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0DAB9-1907-ADB2-45AC-03B13BDF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CA5A5-0FDB-8524-11B8-FB4124C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DC7AF-AA1C-5FC1-742C-137B5438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3338F-A0D0-F368-411B-49454BB6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36ACB-A720-4F16-1386-5F82F1D3B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2651A-FCF6-5504-A412-A901967F0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154023-DF2D-0A2B-B1ED-29269F3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9405C4-ECC9-123F-7374-F880C6B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6B3753-080A-D654-1F73-EC153639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66A8-DB95-0D18-A2C5-5A2572B1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2E22C9-1021-69E2-0F91-9A927E6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623BF-A392-7511-53FF-6E796B74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7BD82-536A-F068-5FAB-F5B0A652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B827CA-8E05-FFD5-3E53-17956A78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AD39ED-3645-0963-BD45-1E1C38B8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9092D-1F4F-7354-8EEE-3B1439A3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4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678B-3226-3F63-229E-06C5F9B3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94B5A-B27A-C9ED-EF73-18B060A1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EC6C9-F5B1-1423-C3BE-4580801D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9C794-5BE3-703E-F130-CA78047C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BA215-447B-CF42-1C01-F4A9FC7E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A3D84-0C1F-CE13-20C8-298E7C96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5603F-0964-5BE8-3ED9-E57754DC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D4BC48-D9A8-13BA-4B7D-06EF2A067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A8DDF-4BC3-FDCE-C400-358BDC40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D8034-92C7-9A4B-8991-8A784CEF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88876-3BB0-2559-7DFF-6C11AF02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8478E-4150-9A67-2785-D69B279B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5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CFC543-850F-CD9E-2E45-BFDA5E6A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23CC-6FB3-C349-61BE-08A6AB71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D8CE1-5335-3DC5-875C-A61D165B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BCD3-4040-480A-BFFF-4C758DFB1B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868A3-28AF-3ACF-D042-C95E618EB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D68C8-0DC0-8F80-DCEA-6A7F2190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8CCC-F6CD-4900-B606-15B4A2978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810" name="Picture 2" descr="1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2024-03-10T15:16:10Z</dcterms:created>
  <dcterms:modified xsi:type="dcterms:W3CDTF">2024-03-10T15:16:10Z</dcterms:modified>
</cp:coreProperties>
</file>