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545B0-276E-0653-8EC3-EDFC659CB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6DFF24-2ACD-8E96-CB3E-E4854FDE6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B4B7F-13D5-941D-74CE-133E2062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49B-4948-465C-9D73-04B3661FC6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3F83AC-72DB-CB03-16D7-B0F032ED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8721A-1427-39E3-A4FC-BDCDFC68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3533-2AE7-420F-BD7E-E7597E396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22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2FDC8-81B9-5AC0-7E3A-E4470037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469EFB-3EF4-3B9F-6EE4-1BC850968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0C4E9-321D-3118-138C-AD2EE956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49B-4948-465C-9D73-04B3661FC6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4936A-5E3E-84D4-6057-CAFA8DA2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31580-B8C0-E4B4-18A7-547E34EE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3533-2AE7-420F-BD7E-E7597E396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3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2F8994-1215-CF85-A2D9-077AD8337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09CF29-5BC0-22CE-7FFC-C13657E15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44FA5-C3DB-878B-1E20-B716E9E8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49B-4948-465C-9D73-04B3661FC6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97B17-9A00-E705-ABC8-4BBAEF40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BD128-AAE8-63A7-96F7-8367D488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3533-2AE7-420F-BD7E-E7597E396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04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506AD-54D2-8181-5BA5-BD78ED69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79331-C9BF-B886-F122-769634497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035448-1267-68A4-88DE-3E5EAA91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49B-4948-465C-9D73-04B3661FC6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0D15F-461D-1DA7-D95C-97A2AF86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A84C2-7E7A-31F4-DFFA-C39C23CF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3533-2AE7-420F-BD7E-E7597E396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40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292B9-D410-00FE-F14B-B2D1DD1C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3E2050-E05E-F62B-B10E-6C52E5284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02EA3-5E40-4BC2-98CE-C39B6178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49B-4948-465C-9D73-04B3661FC6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05532-D091-EF14-7474-96D0AAAC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05965-3E04-DCF9-D869-49A634FE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3533-2AE7-420F-BD7E-E7597E396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2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F9A98-0897-F9C5-D2C9-B2DAA757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EC537-EECF-4177-A9A6-480B5418F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13D8CE-B51C-04AA-0B26-F83978949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58D41-407C-3B27-08B9-B42DA920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49B-4948-465C-9D73-04B3661FC6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EF8687-4E38-6F87-93E4-BB8396AC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3C3175-51AF-4F63-89CF-F4190FF9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3533-2AE7-420F-BD7E-E7597E396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0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B1968-36BF-E871-0F47-64E42AD5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9DF56-9F1B-97A4-FFBC-C5B6414FF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B61A91-B72D-2A8B-AF59-20D007BDC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B9020D-EE61-7D96-2AB1-48FA23448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B23770-6B1B-533E-C762-1212D0402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8DAB0C-6F6F-AB8D-EBA1-FB9D6002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49B-4948-465C-9D73-04B3661FC6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EA45B7-F5C3-980A-BEE5-22135F65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FF964F-91AE-4AE8-27AB-C90D0F16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3533-2AE7-420F-BD7E-E7597E396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02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D4FD9-216A-0D08-97C9-62F0670F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B64883-FB70-8215-877E-C31916D6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49B-4948-465C-9D73-04B3661FC6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0FA122-7714-EE1A-5A7D-8D02F7F6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0D4FDD-BC68-69E0-FE68-7687F208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3533-2AE7-420F-BD7E-E7597E396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39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BAD273-5C94-04F8-84FB-F56B0CA2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49B-4948-465C-9D73-04B3661FC6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AE166D-D1BF-43A5-CD3C-4BBEDF5E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00C618-63B1-FA8E-E2EE-19E3DF83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3533-2AE7-420F-BD7E-E7597E396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64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BD9FC-3BE0-2152-CC93-3FD8FB46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54713-DF0A-9246-0E04-9A9DFD1E9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F9F745-040A-27E6-42E2-92D1D0808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851B82-CC75-2916-D4CB-A932CB32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49B-4948-465C-9D73-04B3661FC6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9415D-9EB2-4079-7166-7A5F3F03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ABA78C-A871-746A-ED83-D1F689F2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3533-2AE7-420F-BD7E-E7597E396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29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EF3B5-4B04-9299-CA63-4802E004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95ACC4-66D4-5065-8672-CE4F3BCE4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19408C-D977-BE3F-CC33-F1D725D3B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EFA1B5-9796-771F-2AF1-A873F1E5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49B-4948-465C-9D73-04B3661FC6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53730A-1291-2DD4-F6F8-D0C5AADC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2C584E-5188-6EC7-2E90-C8C259BD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3533-2AE7-420F-BD7E-E7597E396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31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B3F29B-B5E4-E9F4-B749-2457CE226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E599AF-77FB-DEED-9A6C-CE54E2C81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6C9AF-8345-5C36-49E0-D93C3FD56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2849B-4948-465C-9D73-04B3661FC6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347F2-10F6-113A-4E37-388EE998B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C3EE9E-BE6D-B197-7588-226E0B69A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D3533-2AE7-420F-BD7E-E7597E396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43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9810" name="Picture 2" descr="13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2024-03-10T15:16:14Z</dcterms:created>
  <dcterms:modified xsi:type="dcterms:W3CDTF">2024-03-10T15:16:14Z</dcterms:modified>
</cp:coreProperties>
</file>