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A50-DE99-5CCD-C85F-0B67896E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353CA-8DE4-1121-14F0-77DB6A3A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E4E9A-CD56-7336-1D68-E711B74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9BEE8-0E64-5342-69AB-CA1A5E0D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C4200-B904-1C5B-943E-45A67EB8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2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6FCBE-417D-C591-2575-F6E6B032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E1E45-A78A-B3E1-146B-A6280D40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02E53-DC0D-204B-EC31-A74EE096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9B7F1-98AD-5FF7-5C0A-82FBD8D6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305D3-C3BF-0ADD-ECEF-6D255C02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C689C6-C84C-5749-FA63-071FCF7C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C2318-3B19-84EC-DD66-5E32B750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3824A-18AE-C271-0B0C-790F0977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3067-7456-AAC4-A803-05109F1B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A8705-EB6B-D353-63E4-B1BA5562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F28A-9FBF-5E85-BA47-7A34321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CD0F4-E78D-F559-F630-01EF0538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1C014-EACB-D2A7-F05A-DCE44BEA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8DF2F-F454-A101-B61B-CB22C88F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EB903-1CA2-54B1-D2F1-F580254F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6F8F-A817-5630-720E-95B791B5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0FAEE-9E7A-1464-C28E-A1F8EE272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14F91-D7C0-F8C3-42A4-77ACF1BC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F8388-A1E0-41BB-E8CD-1316A568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A9D3E-B23D-4ABD-4469-EFC0C310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1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45BE2-B98C-6841-5783-E9117D46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30958-2DC9-CADF-B29F-015125547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0D6A-BE26-45FC-FF93-CDC7D95D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7F7A5-30FD-D546-CCD4-DDC33B4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7C87D-7ACB-053D-D5A8-F4FFCD48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883DB-95B7-D55B-D0CA-88F40E34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EDD62-E1B1-98CD-3D21-F8260EFA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7737C-BBC3-6FDD-BF2A-F3C3B870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DA645-9128-8B82-E741-DF5DCC34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DE2251-44D3-7275-1B62-3ECAC74F1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F1253-F147-9782-870C-1269679A5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F383D7-2B44-0BCD-126F-56910700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437F6C-5CD9-54E6-300C-02C97CE7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14537-7EBA-9DA0-9ACF-038729C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C0D7-7D66-2614-622B-B2C54A03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CFB9F-E5AE-35EF-B599-8F716C97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49737-740D-558D-D5D3-7C8BDAB0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950C5-AE66-EF10-9EDC-2B1E2C3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1BD42-1D45-1EDF-9995-B2DF19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7F447-EDE2-DD57-133A-2D8E92A1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28324-6289-69C8-AE8F-97CE2EAF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3DEA-6072-D976-A0A1-12ED53E0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953AA-5D26-BFD4-8955-EFD8B616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C8F6F-B9F7-1F88-1796-115CA8B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35383-0332-C192-897B-C3DB671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92739-B821-F240-56E0-E585960F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421E5-C01E-F238-9D5F-9558CC8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12466-DA46-5A9C-B033-5D3B178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6D213-B605-C8A1-86C1-EB81A4782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0DFA3-BA72-51A2-3085-0C7ABA41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EA849-260D-4E43-EE12-B0928EEB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CE848-1F60-3686-9D72-F7DAB837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48AFB-123A-79C8-7156-261EEEAC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447A7-5C90-569D-3558-119E1C69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A0854-04CE-E336-6407-1F2175B3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B343A-376F-CA31-3C2F-64350A3AD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C357-43F8-4026-AB91-F61774282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9A48C-D677-FD58-8B1C-8F05AE045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9E1A5-4961-C504-D505-0005FDE7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AEF6-9C36-4276-B9B1-42626739A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6978" name="Picture 2" descr="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2024-03-10T15:16:45Z</dcterms:created>
  <dcterms:modified xsi:type="dcterms:W3CDTF">2024-03-10T15:16:45Z</dcterms:modified>
</cp:coreProperties>
</file>