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2F22-4FD7-2270-5B29-BD0EAE732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D2B2C-0E57-A81F-9AAA-7491D1D62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40C54-5D93-7766-796D-E5E8963F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762FE-85C4-A58E-4BE3-98E94EF3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345D9-00DD-03EF-3037-33FFC38F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20C2-5E48-4E26-2166-39377236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534AE-81CE-0F19-124E-8A492C3E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27597-E82F-51BC-069D-1E91E30F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E68C6-459E-2F56-F0BB-3B4459AA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8A9D8-92C8-B922-F906-CE198374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BEABF7-B078-2711-5090-896916D9E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B57452-DEF5-0B15-71A2-2A12D9381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72F6D-CEA9-BC96-07C0-D50661B2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554B5-205D-F820-9A32-D74BCB9E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AA09E-387A-2902-5A9A-174FEA29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8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9451A-5345-7E7F-EB91-8859C977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06348-A788-9A9E-5FCE-92CB00B8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B466A-E79E-A7FD-3487-379EA447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418ED-C29F-D3FB-24DB-9987490C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97960-1C78-F788-A52E-3060A05F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8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D276B-734A-1EDC-C602-BF722A2F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BF9B7-2FBF-C4AC-F3E4-7657A651D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E5AC0-E9FC-FC9E-5745-E0E5E53A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7C81A-340C-7FE5-BED8-8D0808FB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30E6-DDFF-DBD3-7ADD-B5B2E0F2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8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B1918-D9BD-78B6-5AD1-45B5A65D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CB5D9-E30F-1038-75E6-0D72DA133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110AFD-2B37-373F-4EED-C0E327E5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706DD-AE79-89F6-D4EA-5DC9F462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7C677-3778-CA86-41EB-7D47CC9E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3D2F4-A2D2-EFF8-7840-37CF40C7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3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26D5A-7BF1-5333-477C-AAFC11D9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6A803-FA27-D94D-07B0-35CB029F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82EB4-8D54-F88D-65DB-15ADBC1B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F57A5B-BCAD-066C-998C-3BF9BEF6C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C44968-7FC7-C75B-59E9-1079AB2AC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218AFD-4E1A-5FD8-BF7B-5738A9C9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04A8AF-E6AE-CE21-E202-8AF3EDFD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5DE9E3-FEA8-1E66-8D09-34F80DA1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4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68E6C-1D0A-6913-568D-A66EA350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F84EEC-DB77-46B6-B342-28C03A77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0FCA6C-62C0-B39F-FB35-AF4B923A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EF35DB-E41F-5F3E-938E-14136950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0BC744-6302-98FC-EB15-0C2E44F4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B000FB-F494-7CB6-1316-F5152833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91992-FA0F-C3AF-E251-6F0A68E9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D73D6-5B1B-14FB-F07F-04063C10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BF0CC-8E54-50BF-7E0A-3139E3AA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76657-F7DA-8C5A-2CCD-BBE48CD01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7AA92-89CB-2855-2FD5-ED9B6CFF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DCA49-62D9-63CB-E26C-019ADC84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B2BF1-5B53-B5CF-EEC0-1D8EB728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CA3EF-98BF-409F-4B7E-DB47381E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18D430-5EBB-9F42-949B-10F2FC3B4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5A555-174D-90B8-9829-136BE159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D0FE8-8D63-A5DD-0163-DD04A19F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E1AD9-925C-17E7-C6C8-6B26FE26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EA2322-120C-975E-C84E-E65E8376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70369E-F44D-680D-C6D4-0C3017CE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EAA1E-6366-3643-55BE-6C1D271D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3257C-F07C-0A89-70E7-DE032506A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CCD7-136C-43F8-BC92-3EF01CF225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E7D7A-E797-8794-39F6-523A1392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EF017-FEF9-EB4E-0A8C-8C560F79A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A913-85AB-40BE-B6FF-E98CF2D3E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026" name="Picture 2" descr="13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2024-03-10T15:16:53Z</dcterms:created>
  <dcterms:modified xsi:type="dcterms:W3CDTF">2024-03-10T15:16:53Z</dcterms:modified>
</cp:coreProperties>
</file>