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B2581-7418-AE5F-286A-0107CE8C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3E9A1B-0475-ED39-8E6A-16FD2D655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FD7BB-BF0B-3C70-536C-EE75A584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AEF-CBFA-4351-8D03-28F1CCB21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C46E3-8150-94B3-2639-9B9D2299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4A197-FD03-9C86-7316-00E5E523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1666-5973-42B6-B4C2-1DA8877D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0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22EA4-EE26-5E60-3617-09E8A8FD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97380E-3F30-6BA9-B943-4B9904930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591DF-01AE-5293-DCDE-C0B2B737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AEF-CBFA-4351-8D03-28F1CCB21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64B67-D202-1649-6E43-3328FBD9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4C29-032E-60B9-32BC-8123ED20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1666-5973-42B6-B4C2-1DA8877D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2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C004C3-C00B-93EE-E249-FE3883040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89C427-E748-1E14-9F97-5A84258C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5677F-FC04-8A46-8D58-32F6AD3A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AEF-CBFA-4351-8D03-28F1CCB21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71D7B-765F-B88F-A2F9-CB021DD9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7D762-45FC-28B7-ACEC-CE1F2263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1666-5973-42B6-B4C2-1DA8877D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13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18AC5-4FE0-D25C-255F-2EC6CDD0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D494B-190B-A89F-E30B-60F90E9A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A013D-898D-7035-B70E-7823C958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AEF-CBFA-4351-8D03-28F1CCB21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28C06-5D95-C535-CD28-52D56BC8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77964-9254-8117-66ED-6306FE77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1666-5973-42B6-B4C2-1DA8877D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5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38DFD-BEAF-B2AE-7CC8-B68C1902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77639-F3B9-B402-C886-566A7DB65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D4DC2-3163-32A1-772E-90CA640A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AEF-CBFA-4351-8D03-28F1CCB21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54C30-23A0-F4FA-C326-4E6CAE9F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3B80B-9DE0-9A12-06A2-75D4CF59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1666-5973-42B6-B4C2-1DA8877D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4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04B7A-F297-3031-5D5A-3C23C39E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CC44D-E532-BFC8-F732-9DE01A8C7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5AB31D-4932-8AC9-1D5B-4054601CA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AB9C0-925E-DA01-F743-3617AFA2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AEF-CBFA-4351-8D03-28F1CCB21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022A6-DDDC-2881-A880-F98E592F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B34F99-9E6D-1F8A-6331-7689521C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1666-5973-42B6-B4C2-1DA8877D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7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89D80-BD3F-410B-78ED-52E3FA46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54EB4-AC68-95DC-358B-4D9477030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7849E6-9623-8F9B-16B5-D98F29675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100313-2626-F781-AA6D-921D0221E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F22875-3D69-2BA4-DCE6-509AEF763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1C62E6-3952-CFB0-B0C1-466BA414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AEF-CBFA-4351-8D03-28F1CCB21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7E789-C748-9728-3302-BD661252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7F441D-1D99-8009-751F-3A07D381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1666-5973-42B6-B4C2-1DA8877D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1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4D3B7-F99F-1E27-1A63-1E82B841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DBEE19-0891-9C4B-EDF7-E225431B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AEF-CBFA-4351-8D03-28F1CCB21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29039-3357-69D6-5C77-1AAA82E3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1564BC-47B0-74F3-7AF6-A61B837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1666-5973-42B6-B4C2-1DA8877D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47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68C1E1-4435-CD54-D3BB-3089BD79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AEF-CBFA-4351-8D03-28F1CCB21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37CCA6-3974-27EC-5744-EC9C3D43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BDD765-E80B-AE10-B69B-5C74CECE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1666-5973-42B6-B4C2-1DA8877D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1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9FCEE-B84B-13FB-859F-246D6DE5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AF63B-DE3B-30C5-A692-D8ABB40ED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114BFD-2177-6C2D-7CAE-9D068B0F0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1910F-7385-E81C-9516-A3055D54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AEF-CBFA-4351-8D03-28F1CCB21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75D6BF-5F48-FD89-EB14-F16FE76C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1B35E-3995-656C-F227-5BA0770D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1666-5973-42B6-B4C2-1DA8877D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A0918-E77C-4E4C-058A-285DC406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8A9CBE-CD36-F974-FFDE-5E2D71CEB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F64B3-1B53-A2AB-48AC-B60CAB332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D6669-D492-D4C4-93CC-45A32D05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AEF-CBFA-4351-8D03-28F1CCB21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87937-FB46-9EAA-897A-3A5117DE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B0ADA-04E7-8696-9B40-18215998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1666-5973-42B6-B4C2-1DA8877D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5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E5DCFA-E1BD-2001-D4DA-C0203FEA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DB30A-7F2D-6442-476D-ECC6C9BEF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88796-F391-9BBA-0C4B-BB2010E6E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10AEF-CBFA-4351-8D03-28F1CCB21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2348-8A94-22D6-4B7F-CE9E00627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A5C65-4BB6-B0AE-49C3-2BDF1531A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1666-5973-42B6-B4C2-1DA8877DA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5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1074" name="Picture 2" descr="1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6350"/>
            <a:ext cx="9124950" cy="682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2024-03-10T15:16:57Z</dcterms:created>
  <dcterms:modified xsi:type="dcterms:W3CDTF">2024-03-10T15:16:57Z</dcterms:modified>
</cp:coreProperties>
</file>