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8BAE2-B382-FB9B-4FDD-A16672767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48E45E-2AFA-B385-2938-6484A67FC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5B344-57E9-4DA4-CCA2-C812AE83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1F5E-D514-49CF-BAF9-0135A984EA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26AD1-9F93-2527-E87C-6D31930D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A2798-6B2D-684A-0B95-6F5F26AE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DAD9-E304-440B-BFC9-F3A55D8E5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9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14E06-1D07-E779-2096-BD6F584D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54A66C-C214-12E0-BCDF-7194B7237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D4E306-C248-10C6-16EA-9481FD9C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1F5E-D514-49CF-BAF9-0135A984EA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E2325-5E6E-9D09-1BD6-854AA6B8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C2463-A96F-102E-9DF4-FE880793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DAD9-E304-440B-BFC9-F3A55D8E5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8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687C28-A5D0-DA26-83DA-D1D2A02C0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B126AD-31D6-5101-5881-F46B4C901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56AA9-7F41-7DE2-565F-8519AA49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1F5E-D514-49CF-BAF9-0135A984EA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C4507-3974-C604-2E6E-F931D67B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6683F-B12B-ADE5-B448-0A248326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DAD9-E304-440B-BFC9-F3A55D8E5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EE406-21A6-FDD3-3BBF-6C78A74A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43AD4-1A6A-B20D-8DBD-936050482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760D7-8989-0728-1F74-F695212A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1F5E-D514-49CF-BAF9-0135A984EA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CE004-0270-2A02-B2D6-B7201CC4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CCD80-8829-51D2-C887-D8C7FEA3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DAD9-E304-440B-BFC9-F3A55D8E5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2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9AD54-0BAC-2624-43EF-60D9385F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6A25E-0867-06B2-5291-FCFB3CCCB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18BB2-937F-90EC-5F41-AD4901BE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1F5E-D514-49CF-BAF9-0135A984EA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5AE19-24D2-E409-F37B-2B86F11A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388DD-AE1D-CD5E-5049-CA429138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DAD9-E304-440B-BFC9-F3A55D8E5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4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8C929-4B2A-19AF-DA75-98D48B03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405D7-98CA-053A-3312-343D051C8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006556-4124-25C4-08A3-2C499F99E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CD9705-E7CC-91E1-2B11-1AC7EAD0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1F5E-D514-49CF-BAF9-0135A984EA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45328D-C3E1-9818-ECD9-3C74B075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14AD49-EAC1-7F86-C50D-F4073E09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DAD9-E304-440B-BFC9-F3A55D8E5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17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F317B-4A7B-52BD-1D1A-226368B2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2A2A6-3DBF-3EAC-6991-127F2E65B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4C9655-CC4F-15AD-7A4F-C8DB4DC07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DCB625-D5BC-6008-5066-68AC868BC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85FEFE-CFFC-64F7-9F53-BCFFC75EF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A353BC-AE5D-EA4A-7125-E2A13604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1F5E-D514-49CF-BAF9-0135A984EA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90E4B2-B0D7-39D3-3C88-BDE341DC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1BFA0A-2D46-C7A2-4053-924A1A86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DAD9-E304-440B-BFC9-F3A55D8E5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63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11D59-51C4-995C-F3A0-9A6169F9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30A4B-9298-1D88-F364-21124E2A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1F5E-D514-49CF-BAF9-0135A984EA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7848A3-902A-99F2-DFD0-4079057E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6A0381-B29D-488F-2C60-7C884B26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DAD9-E304-440B-BFC9-F3A55D8E5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CE0136-CE95-C3DD-8C4D-37567CBF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1F5E-D514-49CF-BAF9-0135A984EA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A1701E-4D20-5C96-AFD6-7770DAA1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5ACFE1-608B-805F-4F12-A355B9ED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DAD9-E304-440B-BFC9-F3A55D8E5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9898B-EA08-35C6-53F9-6B81ACC5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2D394-4023-F467-D08B-8D832BD7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D1765A-64C7-18E7-FE28-A907241C9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2B7BDB-F49F-95FD-B216-0565DC1C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1F5E-D514-49CF-BAF9-0135A984EA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F51A64-6219-82DB-24EB-9654EBB3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8BC6FE-85DA-BB14-583E-AFE2396F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DAD9-E304-440B-BFC9-F3A55D8E5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5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A1983-17CA-52A5-004F-1C33529F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352A89-5396-0BBA-25BD-31E246C1E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8F91C9-7799-AA16-E4A4-431D3DF9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C7C83-888B-F2A0-007C-5C2D6E2B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1F5E-D514-49CF-BAF9-0135A984EA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196FA2-3D0E-F6F3-708A-9919CB62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646164-C1D8-0FEF-8450-E503E3C8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DAD9-E304-440B-BFC9-F3A55D8E5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76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FCC663-9688-568A-48AF-1BDC0447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554F39-893D-C4C4-E05E-3198F81B5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ED9DF-695B-1CB0-DA48-344042489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1F5E-D514-49CF-BAF9-0135A984EA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2A435-867F-D620-FF69-3A6B9F5E5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E508F-9B6C-3FE2-DCD9-FC2D6E8CA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5DAD9-E304-440B-BFC9-F3A55D8E5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7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1074" name="Picture 2" descr="1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6350"/>
            <a:ext cx="9124950" cy="682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2024-03-10T15:17:01Z</dcterms:created>
  <dcterms:modified xsi:type="dcterms:W3CDTF">2024-03-10T15:17:01Z</dcterms:modified>
</cp:coreProperties>
</file>