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DD4AF-4893-72E1-1530-D901642C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1D71A-3D5D-2D58-2CD7-A801745A7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E0DE2-C5BD-55A8-4942-C95A65BC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8794-2E40-0747-3A38-752C9DB4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AD02D-EDC5-7DF5-3197-A72350B1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BAC5A-BE62-60B9-7576-B29CD59E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4877B-F471-1ABE-F588-7FF92B96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92462-1852-272C-FE3F-E7A7F48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BB058-1790-E0F0-68FD-E0E55A9A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A0093-83DC-8065-0C3B-010E5758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36307-0BE7-ADB0-BD85-D36BCA793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D1D573-3020-D17A-1466-B3EC5372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3D68D-3A8C-5E93-6319-8558794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D554-989E-76BA-B6BB-5810BAF3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4875-769D-5348-2A8D-1B16AE63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D1598-43D2-6E75-5B1A-A4F2A56C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154C-88D7-29CF-2324-D50DAFBA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13134-C6CF-4A84-8BE2-C3B2824A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E98FC-DBD9-3BEE-181B-28B39B2E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EEEB8-D916-0B96-3DA3-896C4CE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EEF66-72F2-FF36-1DBE-452BB4B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B4756-459E-8460-D785-D0B2C566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21EA9-8BB1-FF45-B60A-487BF836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8B10C-A0D3-0D7D-62F8-EC670B70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97DA5-141A-8E95-06E0-B05C8B73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76EFE-4E4B-E837-90DA-A4D06B41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A4CE3-50FD-DEC1-0D53-893ED959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260C0-3C15-D0D7-DBA9-3F17CDDC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4892A-9317-1ABA-5B9B-8931D06B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DA2A9-A4E1-04A0-EF32-C50C487D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C7ABE-1D30-C9B4-BEC8-B0E61594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FCE0-4899-7DDB-91D4-C867445D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20020-C1ED-AB48-C728-5FDF90E9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340DE-C1CF-E5BB-0EC2-777F1FF7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2DF36-DDD8-EA8A-3C9F-11646531E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4B34E-5970-7EC1-D727-9BDAF34F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A4304F-162E-CAE6-BBF4-316F00F8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33966-420A-AE4E-2EE0-3D484E1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0EA267-E9E6-849C-E04C-CA13BCC8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0A50-2B0C-6AAA-F346-A5BD211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51E4E-CE82-3839-E2C3-3BA7DDE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161D5-3405-B176-9EAA-27A40DD9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A3E3E-00B7-65C9-B591-D05D3D24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BCF52D-7D0F-6D09-E3E3-EB6734F1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EF0F40-201F-5739-B6CC-78BCD16C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D98E3-89CE-90EA-8EB0-9E822007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5895-1122-BA4A-3552-7785A5D0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0DE3B-ED4D-A5E0-73B3-9971D5B5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ABB25-B716-DED6-D066-9FF4C3CD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6A618-3F78-3AB3-990B-DD9790DF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AFC96-DE08-D6F6-D86B-D772D876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A796A-2D1E-68E3-CD89-2438A5EF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6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EFE45-F7A5-B93C-03B7-2362E9BF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850599-9B97-3D93-380E-5AEE82B10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8FF47-7EA0-80EF-4691-8E715180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78B42-5D77-E7E5-69A9-D851DDF4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60856-DDFD-9861-B5DC-3403814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7DCE7-65BF-C5A9-D0A7-0FDBAA5C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0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027123-8339-6E55-2FB6-856681EB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5BBEF-42A9-78AE-2C6D-04036499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4606B-BEBE-6890-9C16-25E3C8533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A34C-1A6F-4C42-93B1-9B3552973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A7655-4A61-465F-92C5-0F5A7CA47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F16D4-4603-5241-EAE8-0B5B57FCD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D945-452B-4DE2-8268-76FF60F7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62" name="Picture 2" descr="1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2024-03-10T15:17:48Z</dcterms:created>
  <dcterms:modified xsi:type="dcterms:W3CDTF">2024-03-10T15:17:48Z</dcterms:modified>
</cp:coreProperties>
</file>