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DB21-C4BC-450A-9337-CFAE9345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45EA2-F768-58BD-E50C-9FFAC25D5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E686B-857A-4807-45DE-1325553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99707-D376-D8A5-FF1B-5ED56249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F112B-41A7-3CCF-DD38-FD4F3479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6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72340-0722-D958-9564-13F0334B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4D8A6-F041-EF7A-4030-C0AB693D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4BE1D-C6DF-7695-BD8C-82CC07CA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AF724-FAEF-37F1-EAC6-C35C8BC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44411-09B1-0F76-B7B6-118EFD9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C53AD-B10D-6BEE-4BB0-EFA35F8DA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7D2D1-7534-9F61-6B60-1450D5D50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FEAD8-CEA4-A8BD-C50D-164E8291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1ABFF-BA7F-94FD-ABD9-8CDFD377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DA76B-5923-952B-C242-CD02867D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BCAAC-1FDB-AD8F-D93C-834419DE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F71EF-90D7-3A17-FE7F-411878C2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E0F99-FA7A-D7F4-7063-96A4D103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997DA-4414-280F-E791-281E2157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C737E-36AD-4794-A5F6-9EAD7044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8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ECDE6-77D9-3B91-731C-9E555B6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6D1C6-C376-4D45-F7FF-81017270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AAE8D-97CA-4C30-4D2F-06F70B09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9934B-CF54-DB19-B162-A334806E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EC873-D49E-6AA5-2B6C-C67175EF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8A3FE-2FB2-F236-1F40-C0960D1D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C0AF-00F8-5AB0-F107-B61F3EDB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C6D72-8A1D-4E0B-11B2-F69B1FB9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80B6B-C6EC-7FA3-19F4-C17972D2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F40A-52A0-55B3-B8D3-901347C9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8745A-B072-301B-18AC-99C24FE2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8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95C6-7CBE-8BA4-A908-6FDD407B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FD770-2452-B312-A94C-BA3F6EA8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B55C3-DF74-ACC0-930B-19793A233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D7D1A-8B22-6278-10D5-AD37DA3ED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DE253-4FE8-1A70-F084-C4BAB63BD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C841DA-5FB3-6C07-CBA2-23F5643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D466FA-B7B7-6752-B9F8-EDFF899F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F2C40A-0F4E-2A0E-1128-0734F649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5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7F5D-D672-35EB-DB5A-05B5BB73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3BACC-E28A-7CCD-DC7A-110590B3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C086AC-9112-EF08-F103-47377DBB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95597-399B-25A8-C433-901D861A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8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30C5C-6F2A-702E-FEA5-7D653CAF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8BFA20-2DEE-F73E-5EA7-FFB018DE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9A865-B35A-F6AB-05C6-FA926FAB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69C76-95B2-ED5D-379F-7F6979FC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D3022-19B7-F30E-D2AF-BFB4381E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4BC78-A211-2B61-FD51-F6426A1A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26B6A-F7E6-B1F7-69DD-19DA6649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610D5-8C73-9F26-12E0-D18BED65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4BD3D-10F8-45F3-9CC7-A92E8033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6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120-AF26-A477-B96C-D7939B07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22889-E988-78E6-62BB-2ED62DEF5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E79FC-4C41-1056-AF9A-613E6AB8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C3CF5-E276-5DA9-3AA1-6A2DBADA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63FBA-EC30-B2CD-D4B5-DCAFAA69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E3ADF-99D4-0A1B-3AA5-9C0A9538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0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87F551-420D-1A3E-414B-E9E9706F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0DD59-C2B8-4958-9773-5D2BA95C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9A001-0987-9E32-5051-4E0C30FBD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A338-84F1-4BB3-8D57-E01F4C236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A476F-12C9-496A-4F32-30E6E7515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CE597-B634-57FC-B7FA-10AB87B3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791C-590A-42BA-ACC6-2662DB381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1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2024-03-10T15:18:13Z</dcterms:created>
  <dcterms:modified xsi:type="dcterms:W3CDTF">2024-03-10T15:18:13Z</dcterms:modified>
</cp:coreProperties>
</file>