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B56B7-6F7E-05DD-99CA-DBF963706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FAA69-F7BD-BDC4-4000-85317D70F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BD4-DD44-2650-2121-B290B33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D6857-8FCA-AC9A-F59A-8CB3C87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744E3-F2D6-EDEE-9E23-9D7734DE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2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62CE3-CBC7-5ECB-72E9-14CC461E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18B8B-E506-3067-EA1B-FF29DAE9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34BB5-3339-B9A5-C9FB-ED725C6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1FDC1-8765-1744-520B-4875C984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6B977-1AF0-CD30-5BBE-A500EBBF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6E4F1-99E5-4A72-0828-442461DB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38F09-6DAC-24B2-58F7-E3F6CC39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26E2-9AB4-BDF6-73AC-79BA0FF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138D3-E001-23C8-3D9D-99B2E6F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A7D50-4D41-3527-FB8E-58349A5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942-7A50-7395-55B2-C2B270C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796B8-FAB4-3432-1DCD-256F4CF7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C14F-B5AC-DBC3-4870-E0F70BC5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7437A-033F-70D3-70E0-7F31F55E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77B72-B9AA-3851-DF56-A139592D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DDEF0-0788-3D23-23FA-760B4BF9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A7B30-39A9-136B-07CF-FC604336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D6722-0046-9CDD-B6DA-68B78D29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579E9-60DC-F0A7-EBB2-A506EA7F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42CDE-C8C4-19DC-1514-3ED42BC7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BC324-46F6-E8C3-42C7-F17D22D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C564B-B936-1C45-BA68-0216DFF7D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F9762-C24D-4921-26A7-B8FAA084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B70E-8D78-8C13-4704-57F29E31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99B30-E84F-C4CB-140B-004FCC1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1FC03-63A9-9323-64E2-331BF34E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B53D1-CBC2-C062-A3E4-25FBE468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50EA7-A4CE-169F-07F7-A6E853C9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C26A3-8430-E0F7-F25F-FA4B013C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3E5AD-A383-EC53-7A41-0C51EA07F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5BDF8-0377-5F0E-B00D-2515DC8CD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CC6A85-FC84-37A8-043A-9D1BF2D7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FE8CCA-9C31-D16D-B4E9-5EA170A7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C3E8F-BF46-5D3D-D869-E0C0C1DE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6F2C-1685-81F9-B561-AEE0735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F4E67-C9E9-1C85-748C-220D46F5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E0261-D794-D121-E2A8-AFC129E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8A197-EF09-1865-27FB-F775C4E1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C2085B-E836-5798-04AD-0D84A01C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91050E-866F-7121-492F-33D5766B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A2F2E-6A11-67AA-C25C-4740D219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E086-EB03-C740-F511-55C389EA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E9873-0714-664F-E35E-11AE2915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AC8B2-20F2-23A8-7235-47E24B9B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A5C50-C379-D906-49D6-5EF5C23E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8DD74-8F3B-04A0-24F7-318D6FEB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7F99C-F6C3-B6DD-A435-D3985829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30DF-DA20-CE02-B5B7-7B1B5D23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CDDEC-9117-24B0-FFF9-684DD52C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960B7F-1C59-4717-1480-E42DDEC7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6D89B-4648-12B6-DB02-7C138ABE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4A98A-C950-E3CE-72FE-FFDF48F7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32C14-60E6-FF37-302E-7E773D50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0C8A1-032D-4FCA-B275-3A0F5867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8A42D-7179-11BE-FC5F-6FC01890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421C2-097E-3890-3448-F9AAED2C5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25B63-1F29-44DE-A66A-62DEE4AC1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B882B-A717-3F98-4DFC-B826ECB5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0DF92-48A9-8067-DDB8-4CC66C312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07C4-1E40-4AE0-BCEB-D61B65E1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530" name="Picture 2" descr="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2024-03-10T15:18:22Z</dcterms:created>
  <dcterms:modified xsi:type="dcterms:W3CDTF">2024-03-10T15:18:22Z</dcterms:modified>
</cp:coreProperties>
</file>