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59-ADE5-9684-7186-4D51D73E8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1D602-DC82-D507-A47C-76A7B81D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65C52-BF8F-B92A-9C15-F266FBCC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C4E8E-C979-1A9F-B5CE-52306603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C970D-84F7-DE22-90DE-78B51AE9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B9BE7-8C24-EA66-87AE-69359768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93E86F-B1CE-C574-9BB4-C3BB9A0D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94081-148D-4ABB-93B9-FF6F3E9A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6359A-E28B-94C0-5A22-2199A20A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EC56E-3B60-1978-662B-FCA1D523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0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DBA50-2B4C-7694-10C0-04438DD7D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5DA59-AF95-B4C1-B952-A1374D5B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D3B10-571A-9AE8-8640-1BEABAB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1CC7C-8C63-5928-6CEB-B917B209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E0E0D-AD80-85F9-3497-105CBBB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082C-B49F-05E0-7CF4-9C52B944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D7125-FD6E-2122-2E09-979A51F1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A68AF-ABC5-7357-841D-E4FBDC25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6AEA1-FCDB-09D3-D370-9BB75004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EEF42-FF4B-9170-1F60-1A9CB5F0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4AF2-20CF-E749-CF61-FD9FA59E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09688-DAD2-7FC5-CAD8-FE77AA3B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3BDC0-D02D-53C8-B12C-CDD8B795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A758-3DE0-2BFB-BA07-B46B2228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ED8CB-A15E-4DBF-62D9-827CBD24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389B-A9B6-E8D2-7C7D-2A3B8916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FCFC3-93D6-DA84-6424-357F67E14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8AAA9-3D49-17CD-6916-16C259186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7AA4D-27DA-F035-E4C5-2A9D8221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0E31D-BADE-3409-6177-BC315B4E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1AD49-9A64-1DF4-0116-F25283B4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E55D-D61A-2986-06A0-42DB81E8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8F5FE-9C55-53B1-0668-1A298391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C4B28-2645-8F52-8DBB-E76E2ABBA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AA091E-DF77-72E2-96D3-71B53711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213C6-EE83-E646-0C01-016FA7E7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3FF58-9EE4-E1FC-85E0-D7C20CC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EE839-AF0D-2E02-8A0C-16B2E936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6C0D33-F07D-0765-7CB6-522FD99C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BEAA6-D497-3233-C0BB-628FF40A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24EE6-7F5C-FF51-08F6-BA69CA9D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FC6D1-EDF2-0B15-5D92-4FC4D805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56E916-2B0D-A697-34CE-A9138AD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E8758C-E343-4614-9D88-6FA2CEEC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DE443-3D90-985E-D8C6-5719888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AE613-22B1-FB98-6749-4EBB8808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1476-F83B-2E49-0DAF-F35EA133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74A66-069C-B6EF-156A-48A3DE7F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A30BAF-EF51-C4B7-2CD7-837D7EFB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DD142-9278-CFA3-2168-B29739A2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30281-233D-5DBB-1D95-E2A507C5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BCD51-F482-D052-995F-7706E3D2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D269-D212-EB87-7337-B44AB8EF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BA5D1-4523-AA17-3CA2-C2B19056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D595F-4AFB-3AEE-65C4-9E856331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5EEDC-D4CB-C223-0FFB-7E5A03CB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E93-0CD8-3554-9902-6C5A569F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51297-A362-B488-CFE9-FF094799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39B077-EF6D-9C2A-1E86-4C962864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B994A-D51A-0F1C-5215-133986EA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70CD5-05BB-88C2-4806-2ADA0393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ADD4-34E9-430F-A995-6A6DB92BF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FC3C8-4900-9F72-4210-DDAE293B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BB09E-51C9-F4FD-41B2-D2D15A888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594A-D39F-41AD-B4B8-14CB10DCB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26" name="Picture 2" descr="1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2024-03-10T15:18:34Z</dcterms:created>
  <dcterms:modified xsi:type="dcterms:W3CDTF">2024-03-10T15:18:34Z</dcterms:modified>
</cp:coreProperties>
</file>