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351C2-4BD4-BA57-40F1-E73E472A4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EC8E7D-BD60-CD2D-BAEF-4260E778C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CDC28-F307-5473-80C0-62FE763D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8C571-22F1-E04B-E847-530E2915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7F125-03A2-DD65-1C38-F00E74A6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7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BC422-6F42-0810-5EA5-5C268818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0D9BC-D6EA-383C-920E-DDB8C29B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37047-845E-E1CF-51BA-4C824BBB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3C968-9F62-589C-87B5-545AA2FB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9ECD2-FBF6-A15B-5AD2-7829A9B8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3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0204C-76CE-6CD0-2989-F1161187E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E025B-8DD1-0F17-AD0F-7B5FBD72C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9D2D5-5B57-0F89-BA01-CB10C958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0A5D3-1B5D-ECC3-BC57-68AB68B0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788AD-6CB1-D6DC-D9FF-E1AEFE95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2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3D69C-2168-5278-DA2D-32F7B62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80127-446C-D344-FF60-C38979E18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2FDCF-1FEB-B760-2152-3FFC3F3F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0FE9C-6CA6-D88C-5706-147FCD0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DF4D0-BF57-47EA-7ABF-C93A585E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2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ED245-4347-C0D2-DAE1-0F635E42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4EC04-BA03-36E6-79C3-DBB6DC64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49DE8-D0C1-0CD8-1B4D-A7E3F821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B4752-DB17-CFCA-FEA0-72213612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BF80C-BCD1-0056-CDFC-B118C0AB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AEDF-6084-06F2-22A4-F117788E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839E7-E0ED-3211-79EF-CE4D0AA53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77EDB-51A6-2646-E9A7-F1445866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EE9A8-E7F0-E061-AC3E-25517037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44271-5A61-56C8-E81D-FD63A935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D9705-1D6A-F579-EEDF-55815DA3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8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FC904-9A5D-C8AC-E4BC-CB12A0FB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077EE-950D-F875-9EDD-E2BF7633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56BE7-7C3C-23BD-4FFF-12FF71956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296AC-FCD1-C4BB-A54A-43A63106F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591C2-36D7-D416-397C-8B8F139F4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BC281-1FFB-F552-07CC-20B6F41F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592224-E821-8B34-8C31-CEAC0FB2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B7C56-F8F5-88E6-1325-E01C38A3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3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59D3-FBB8-8895-FC32-673BB115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66485-6173-02D4-8201-72B08470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7F4FA-640C-88D4-449C-3723D92A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614CC-4741-8077-C254-60B3B249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5F964-5A6D-BA13-B846-0CC927FC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5120E9-79B1-B266-4088-5E11535C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B8D3F5-8F6A-2B50-941A-AEE8AA7D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8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6812D-A98E-59CB-B2A6-5F9B5A64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D844F-F9B9-8540-14AE-F728D0A2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26F65-8ADA-FFC2-9B89-C9850A30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231C8-ABBF-3B51-2A8F-63DC38B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5848E-5AC4-C258-2529-159AA3A9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16E5D-3A06-EE88-D1AB-9D6810AD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82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17FF-4526-2F5D-2AB4-F44F0B22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A5CDBB-DC70-FBB6-83A1-4EBB5E7FC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03B8C-C13C-1C5B-2042-7D542B3E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14302-5AEE-2878-B98C-7F4266B4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023AB-9274-6CE6-8706-EE96BF6E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3319F-4481-F1F4-EF22-B661F787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9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DB9D28-A3DD-452F-B8FA-A638493A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2A7C5-24FC-1882-615B-2BB3D04B0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BF38A-D5F4-0030-D972-0DE1A54C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D6A3-9F1D-4450-83E6-D3C27D19BE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23C99-A814-E76F-7776-6AE5CF28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4175D-9451-2349-2F79-92901A29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3616-C7FF-4B2D-8E79-561AFF147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5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674" name="Picture 2" descr="14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2024-03-10T15:18:42Z</dcterms:created>
  <dcterms:modified xsi:type="dcterms:W3CDTF">2024-03-10T15:18:42Z</dcterms:modified>
</cp:coreProperties>
</file>