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E860F-69A3-FF96-7597-5B88557AD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14E0BA-5156-C892-FC00-62A302437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16881-9F66-3152-BF39-30DD91FB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E22-AA6F-419B-BDDD-176226818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79C01-368F-9852-0CFE-29E88A60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7CFE9B-2779-2F4A-55E4-AE7E79F4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BD6-3879-4650-A77C-AB208E9FF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09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34066-4F3D-E3B6-FC7A-A4C2E17F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5BC7CA-89C3-41C3-EAF0-B8E0F80B4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0B815-4DC7-CA01-572D-1FBEA7ED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E22-AA6F-419B-BDDD-176226818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C01A5-CA45-EBAD-0561-A4B427EE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D1E6C-4B07-7897-FAC0-D619B3A5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BD6-3879-4650-A77C-AB208E9FF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19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F501C4-A8BA-1478-646C-9B02D3BE1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8D849B-72C5-1B44-EA14-5F6C4B13C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69C8F-9764-4BD7-1DE4-C1FEDEE9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E22-AA6F-419B-BDDD-176226818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C24DD-8A5A-A5F1-4EAF-98F6091B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B2CA2-CBBC-040E-4361-CD12F16F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BD6-3879-4650-A77C-AB208E9FF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75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4EADA-D40E-1E76-A6D0-06A66FC7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BC341-73B9-3A8C-77C5-8D95A84A8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C8A21-E170-756E-3517-7791FB155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E22-AA6F-419B-BDDD-176226818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AA88C-3489-4AA4-612B-BE76F910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D144F-0B23-8138-684E-0B41E060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BD6-3879-4650-A77C-AB208E9FF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94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CF453-66CD-42D5-F7F5-615D5906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8974F6-EB84-1AA8-D304-4DBA2E152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E0280-6710-2036-79AB-DC5C293E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E22-AA6F-419B-BDDD-176226818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1760D-F59D-01F0-735D-D5546E3D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5C832-FEFD-58F1-ACCE-20E9A957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BD6-3879-4650-A77C-AB208E9FF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8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D9701-AE8F-B048-7AA3-D2BD5E9D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E77EF-E324-28B7-067A-9C75137E7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2267F8-E06F-5DCE-F130-478D9A16D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E31650-7F05-4336-6F9C-92C99705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E22-AA6F-419B-BDDD-176226818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91D1C5-B8AC-D79D-F756-040EFA86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A5154C-F2C7-ABB9-D2AA-7029767B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BD6-3879-4650-A77C-AB208E9FF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80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89A39-E700-65FD-1E8E-590BDC0D0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BDF36C-CF18-5643-82C9-C42F84444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A08961-5C2A-B3A4-F036-B7F1569F9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87E0C8-9B10-BC4E-773B-436B52E28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AF87A1-C96B-D24E-2D87-B43D96611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42B4F7-029D-2E8F-7EAE-6C5A84ED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E22-AA6F-419B-BDDD-176226818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5342B7-8885-1788-0E16-AD4BE076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4A6EBE-26D4-18BC-09DB-A941A830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BD6-3879-4650-A77C-AB208E9FF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6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A558F-194C-42CC-5402-B2FB7F5E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2FAC5B-144B-0E25-BBF5-FC94A535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E22-AA6F-419B-BDDD-176226818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B5E816-9F2A-9CF2-4AC0-AC1FBDC4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2B31F6-507C-5925-02F8-BEF45ED2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BD6-3879-4650-A77C-AB208E9FF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30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E88A63-8F1D-F53D-D809-06C32833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E22-AA6F-419B-BDDD-176226818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FC127B-FB8A-047B-695B-7E5B70D3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229444-799F-FAC1-B075-61C4B4B7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BD6-3879-4650-A77C-AB208E9FF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09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17392-5169-2889-9BE6-6FACDFFE1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A55A0-8055-1F3F-2A3C-9ECC7F9B8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7BDA7E-4D11-72A1-565B-7ACADA645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501060-9A69-371C-0DBC-92596E59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E22-AA6F-419B-BDDD-176226818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E7FC4F-2BAC-A94A-20DB-244D69F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4C785D-DC90-AC6C-86CE-29ECCB9B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BD6-3879-4650-A77C-AB208E9FF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98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C0FC2-B86D-BB4F-EDD8-B6E7860F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77BC69-D896-20D9-A7C8-C29B97BBF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676F15-04C1-3C81-5E49-97CFAEB61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40F9A0-772A-8D94-5E95-3B93DFEA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E22-AA6F-419B-BDDD-176226818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834458-7C74-0F7C-7B64-731A6E29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1123DF-F82C-18EA-9A0D-59E66E92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CBD6-3879-4650-A77C-AB208E9FF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64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AAAE5B-2C0D-1E52-63B2-6C82897B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98258D-F074-BA5C-12A0-16716B096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D60C0-37D2-3B7A-0470-6B1B23B41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61E22-AA6F-419B-BDDD-1762268187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5CACA-3DDA-29AF-5563-C1CC02A5B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A68F0-2AC9-F0C5-AF6D-D08643220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CBD6-3879-4650-A77C-AB208E9FF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3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8722" name="Picture 2" descr="14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2024-03-10T15:18:51Z</dcterms:created>
  <dcterms:modified xsi:type="dcterms:W3CDTF">2024-03-10T15:18:51Z</dcterms:modified>
</cp:coreProperties>
</file>