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DB8C6-DEDC-B92D-CAE4-48F407B28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50E130-4D03-76EC-2E8A-A28E44661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5825A-F450-89BC-42EC-E10967B2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4ABBC-D8DF-EE3B-2E5D-7AA0E671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01157-E06C-3CF2-F18E-C8248B34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1817-2C3E-9DF9-31D2-E67AF6F7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12C0C-AFFC-73EE-15A4-AFF866CB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13AFD-E300-2CDD-5C32-ADAC0708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57930-7A3B-F0AD-789C-8CC534A4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8D25A-19EE-1317-72B3-4174BB46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5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C1E998-E2D5-20D5-1D93-5E80498D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4319F-D1F7-B0D0-593E-C2EAA05C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29B1-75B1-E778-2B4C-C9D7874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E1613-7BE6-4B4A-C543-4371D136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FC9BA-36B2-AC5C-3CC2-25D1FE27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7374-99A5-8115-5A6D-C3BF1FF6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E6099-0584-D2E9-575A-68B70EF4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0F904-E05E-7EA2-5F23-26F9692A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B79C8-5704-4214-FF13-A8461B7E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4A6C-C15B-9B5E-D4F0-AAE503C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3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0A6F-8404-1B25-0219-0177663B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1B341-2B41-7021-0334-316A2F16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E9C53-E592-EC72-26A5-B6F4BEDF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18436-4736-B121-B1D5-E78FAC4B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B5023-5528-F4D8-C1BC-2D170F98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4D595-81E1-40D2-4485-88817D3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CA1E3-9B45-30D8-993D-2507F5E2B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C51B5-D987-60F7-5623-34D40D35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B4D19-2EB5-0FC3-4814-4E59FB86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C20C3-5FDB-46B6-AEF9-7C8B0284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6E7EA-3D4A-DE3B-800B-A2F982D6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0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71428-D8B1-394A-D01B-272584D7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8899C-D808-A7B8-373B-E5C19E0F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38B46-F2AF-77C8-E59C-288696212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FA9C2-463C-E532-7CC8-1A08405F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015E3-8D9A-F1C7-C343-168D55078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1864C4-1B5B-9BAC-5BB7-D6A0546A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76F9D1-C5B9-15AA-1337-ABF1E97F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20D9F6-291C-0001-023C-7E22383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42334-FAA4-EC93-CEE1-250B3E6C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1A5B4-A899-C407-C431-47065FB2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8AEFD-6680-061D-2C72-C7A68562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94885C-8919-C8C3-4F99-D49DA92A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8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AF00A-EAC1-9D28-5045-5DD762C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1124B-98D0-02C8-CBC3-181219B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AB99A-A6A9-A294-7264-22446ED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2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14195-63D0-76C3-970C-8E365D00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6B4A3-6F6A-C276-E77E-1E4B9B3B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77E1B-CCFA-516E-CB1E-05477EE4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F619D-26BA-DA72-F696-B97EFAB5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9DB72-06C6-4CD0-D29A-A2AA3C6F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69E66-241D-763B-FFC4-1F354433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A211D-4EFC-5E2A-B1A0-37EF243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E1127-2520-40BA-667C-1095297D8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A9FE7-F723-F6AC-18FC-7618337B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A7F1A-CA09-1D6F-DD9B-5563776F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186B4-642D-7F2B-4DD2-5CD3AA00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3C500-1EB0-064B-4821-70DBADAD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29EF6D-A0BB-E699-5902-B3FEBBC1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B7978-7BE3-057F-D33F-316D0F87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3EF2A-1977-6E2C-C0CD-ACEBCF5D9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CEB7-51DA-4309-B9AC-D54F855FEF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7A303-2B33-2DA1-B209-1BC88F7EE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67F73-66F4-7CAB-BDBE-0A456DBC9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4CD1-45E8-4AE7-8A33-4C108A3A0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2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722" name="Picture 2" descr="1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2024-03-10T15:18:55Z</dcterms:created>
  <dcterms:modified xsi:type="dcterms:W3CDTF">2024-03-10T15:18:55Z</dcterms:modified>
</cp:coreProperties>
</file>