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B0F6D-5064-790C-EE2F-26C01F31D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DE9D3-5C80-654E-AE36-304010FD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C1BD6-02EE-286A-6BB7-082516A7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652D6-8FDF-333A-08FB-41C557F9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C3FA3-DE16-0FD2-F81A-861C6A3C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0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97716-23CA-E6D8-4A49-5C62C11C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EA0D0-2AED-C8FC-8A14-C519D6DE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130EF-B787-E150-7C89-B4AC581B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34FC5-05F1-A432-33D6-BD564D80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56581-8CF4-F815-61F2-538EE21A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9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9F4B89-B80F-AD17-D566-04B4580E5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14C4AB-5D14-AA98-AB54-438E54318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9B30F-B858-E143-7F2D-B68FCCB5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FEC28-CE91-5E3D-2F39-0FD27236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B2101-6CF7-4088-BA0F-4752BC59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F09CD-1FF1-F7C1-6DF7-3D7F4315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BDA07-5B41-48B5-2443-5660ED87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44F5B-A741-9E5A-2B86-0D26107F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C42EE-FC29-471B-034F-223D89BA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EA1D3-C522-F4F4-73BA-6E8E0A79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7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6CB93-5F83-41D1-5EA6-366EE04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8A32B-A98D-8F6E-2A62-686C89D8A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F85CD-02F0-4814-A3F0-743C6E04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3CA2F-530E-9158-7959-AB0B805C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D4B69-737F-7860-0507-F6131082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6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A3648-C758-DCF6-A6F9-AE7906CF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67B5B-7CE4-6760-B6D1-6C6B64100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601E5-94DA-369E-42FD-8E01EEA3A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4A5F9-9223-7451-626E-86D11148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38509-D844-CDCE-440B-92C6D8BB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37A1A-381B-733A-CB5B-47062CB5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0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AF30-0CFF-4F6C-79AD-D6804F89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54B9A-234A-1D16-07B4-37975B3C0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632BC-F029-9F7F-6415-E3412E2EE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15075E-C064-BB57-4944-BFF8DF253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1CA7EB-E53A-2DE5-9761-B8D2CBD8A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5D0B21-F118-B130-155C-DCE53088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A91837-FC28-C2A6-FCA0-6230782B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F0A607-E7CB-A773-04D7-CE26DCD5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FDDEB-66F9-308F-AD88-A6C77988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04670-E748-DA5E-CC99-DA04CCF8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4CE74D-794E-3E54-9F5D-FF72919A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1A2B56-54EA-7CA5-2565-F5FC6CE0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3BA693-184B-2155-90E8-3A21DBFB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FD8D49-BA7D-D3E5-D6DA-4C62E50A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93C6A-61F7-60FE-253C-76E5BB7B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4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226C1-4FB8-0BDA-8749-6C96C8C2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B6DFF-14C7-A3C7-7700-BAF62CB25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FE84C-B7FB-D190-7AA3-23CD86907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9FA02-0A13-9BA9-EDDB-5AE69589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BD479-17DA-E00F-DDFA-DF426F89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9C4B9-9015-06AA-D282-88E5BC56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5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0B44-F61E-6AC7-9DBF-EE79F596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F28B4-B53A-9949-BC68-F8E1ACFDD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03722-D350-283C-22C3-F8A3DFD2B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9F626-6D9E-3FC4-B769-E0F64A47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A5F1C-3317-440E-73E8-A318DD88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3B53C-450A-B0A9-3225-BC2C0161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6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80106F-7FCF-DE45-42EF-1CA755CA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DE868-4255-0B93-4928-BFAB824D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CE17C-72B7-4A17-9683-DF894A800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9067-ADB1-4E73-928E-273DBD244C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EC633-59B7-1C96-C7F0-CF505BF2C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BB54D-B163-5ACC-BB93-42C4BB0C7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024D-AE95-4A25-80A2-9B8F64856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866" name="Picture 2" descr="1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2024-03-10T15:19:16Z</dcterms:created>
  <dcterms:modified xsi:type="dcterms:W3CDTF">2024-03-10T15:19:16Z</dcterms:modified>
</cp:coreProperties>
</file>