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FAE4D-85F6-39C7-362F-F764AD32A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6755BA-D55E-D73B-A691-62EEE034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8230F-A568-DF6C-36DE-4CDDC059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81C3-1CB2-4BC6-826A-9989A95DB2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FC8A6-14DD-516F-C878-29D19E32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ADD41-A960-EA8F-1F70-F269DDBC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58E6-480B-4994-8929-CE98691D8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8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C1290-21F0-9F6E-089D-56CDDF42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42137F-3E21-C870-0E9B-2FFC34E64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F6EA6-97F1-D2B5-5C9E-370AB000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81C3-1CB2-4BC6-826A-9989A95DB2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FB08F-FC9D-97D1-92CD-7D790118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75468-9563-D2F1-9BFA-CDA5ECEB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58E6-480B-4994-8929-CE98691D8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62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E9B8DD-8452-124E-9373-6E96CF701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82B2CC-FEA5-258E-CC11-EC5DF5DC5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24847-5530-CE79-739A-F91D1B88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81C3-1CB2-4BC6-826A-9989A95DB2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F03EC-8693-AA4D-497C-7DD947C5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C6415-6398-EB62-2BC3-0F44690B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58E6-480B-4994-8929-CE98691D8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19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4E625-D126-128F-D767-09C1F08B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DB767-F688-3F52-786D-24BFE8898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7F10D-F6C3-5E6E-B729-D6818371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81C3-1CB2-4BC6-826A-9989A95DB2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3E817-5060-370D-A346-73C020D7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5EB62-9A6A-46CB-3CFE-D1BC5DD4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58E6-480B-4994-8929-CE98691D8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6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A30A2-0D95-59E8-2970-8F98E1EB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222DDE-E97E-0826-F4CF-9D968BA53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C55FA-6DEE-7969-3FE8-3E3E779E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81C3-1CB2-4BC6-826A-9989A95DB2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2D2A4-ED8E-6CFE-15EB-AC00D9C1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4C5BE-B15E-9339-E434-C51C7D75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58E6-480B-4994-8929-CE98691D8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1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FD23A-21DA-12CA-DF69-F2E0449E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4099A-238B-B77B-B8EF-C393D0F4D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32A829-9955-A0BB-7D85-33F4B8CD2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B451A2-DE3E-8ED0-9615-B2DA5E04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81C3-1CB2-4BC6-826A-9989A95DB2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C6A6A3-2AE9-BFA5-B225-6D461F2B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157D6-87F3-ACC3-F47D-A8D50F89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58E6-480B-4994-8929-CE98691D8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53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79430-5A13-835C-EA85-AD933AAA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A46177-792B-5106-C8C0-D4479B0BC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65E742-319B-5323-54DE-2FEEADE58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0401C1-9A5E-0038-9051-A457F2211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B6E3F5-60E5-81ED-0FE9-B1AC62D8B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3185AF-4C9F-07C8-6BFB-82D84D26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81C3-1CB2-4BC6-826A-9989A95DB2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6E5121-2185-9F0F-FC21-5DD3C5C9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FA9932-1C07-93CA-B6C3-6038A611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58E6-480B-4994-8929-CE98691D8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2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29118-49CB-41EE-DEEC-5E1F465E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7A4D0B-6CF0-40E1-8946-2C7EDD79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81C3-1CB2-4BC6-826A-9989A95DB2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A37CD9-A1F7-F44E-9452-C3EA68FA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E36BF5-1416-B197-B9C0-29BF7E79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58E6-480B-4994-8929-CE98691D8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E93B7B-882A-5DDC-8B1B-7B7B4A2F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81C3-1CB2-4BC6-826A-9989A95DB2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A6B715-1225-5606-5A27-D2B7E52B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B33BDD-BE59-DE3D-08EA-103D4AF5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58E6-480B-4994-8929-CE98691D8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39901-3527-6C95-EF3B-E28B600E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0028B-7689-D09C-AB50-4178F4CC8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27649F-55DB-195A-1CD1-DE2529778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E1AF69-DEFC-0D2D-5B9F-8910641E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81C3-1CB2-4BC6-826A-9989A95DB2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6317F-85BB-DC93-DB82-34B506D1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19DE8E-A0CD-F323-38F9-A34A77BA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58E6-480B-4994-8929-CE98691D8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5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2EF38-D7C4-A1FD-1658-759D9363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F5A3D-8713-B0A9-FC9E-CDB19B971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8A68D2-7D79-A63F-74E9-0EE092530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441A9C-D67F-3055-485A-9345C53C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81C3-1CB2-4BC6-826A-9989A95DB2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D1BB0-D2FE-9AB6-C91A-4873AFE2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FA5ED5-6B59-E20E-3EE3-3CE06C04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58E6-480B-4994-8929-CE98691D8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4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431FBA-F091-281D-E434-FD74A1BBC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5A223-3AA8-E63F-0565-F1DEB23C1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A6430-5A4A-3DC0-E687-5B8894E3E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781C3-1CB2-4BC6-826A-9989A95DB2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B2DB1-70A7-1FD0-219E-EC21AF59A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CD337-08E2-A3A6-0C79-EBB7BB336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258E6-480B-4994-8929-CE98691D8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47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914" name="Picture 2" descr="14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2024-03-10T15:19:29Z</dcterms:created>
  <dcterms:modified xsi:type="dcterms:W3CDTF">2024-03-10T15:19:29Z</dcterms:modified>
</cp:coreProperties>
</file>