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FB4F-8265-955F-8E29-E69BB0109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A0E84-5556-5BB4-572E-9DE152CAD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69A6B-C7CF-D33A-EABA-866CAEE5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C2C04-8EC1-E04F-5D98-196FC0D4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330D8-5784-1065-F3A6-2167E97F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0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9F276-41D6-3800-C023-4F004DB7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ACDE0-6E29-8895-748C-0095DF234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A7F12-5A12-8F6A-90A5-292F577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F3F6B-B7C3-B018-CB41-FA6BAD35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A6B3A-F4A7-FA9A-767F-21556915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5C66ED-8EB3-5189-D9FF-B32B2370C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3AF47-98A8-4E07-C3A3-45D54E56D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66C8B-E0B8-AACC-5761-3333B2D0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02175-B67B-09A0-6582-00CDF454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CCFCB-66C5-3EC6-A0B3-CEF2EB9B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2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F9262-4262-C675-515B-EF27FEB1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054D1-23CF-BC40-FCE4-15F4B158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C4046-1AEB-17D8-251B-01B2D1A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3735C-0488-B476-6462-9E19215D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D0669-2DD1-A447-196E-448CD8B5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7BA98-925D-700A-6D57-6532DCD7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BA7BD-B1D5-3EAC-00C8-12CA78D7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C32FC-F147-C460-4E33-22E57A9F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63314-11F2-9C65-62B7-748E3F62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69EA6-253A-024E-B4C7-650E544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99E56-3C4C-F0CB-7E99-E24D29AF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74EB1-30F5-D3BB-0490-5B46FF444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D5C96-C235-56AB-5CEE-B94D6E2A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D2606-0250-A4DE-CB30-6C80291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7DB43-016A-B9A2-DF4D-8F5826BE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EB186-5B71-A7C8-283C-015AD22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C3AB-FAAB-0386-78C9-53A123C3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08EFE-4BC2-494F-920A-15E77D04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D0C22-CDAD-A725-1C83-84C8D0970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46975C-2382-667A-4C97-5A22D3A8F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33BB26-D726-A17C-0115-4C229248F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30AA9-B1DD-0628-982D-16B1D603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FB988-D693-7B53-09EE-9FC84B66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723CE-22C5-A8CB-BCEC-5D53240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7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A2C8-D015-89DD-1526-FBE08F77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578DE-8154-50AE-210D-2E20F4A0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E7E30-1644-7DC8-E785-ED4D0C4E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CE4E5F-83D7-BE3B-B8F9-5C86F8D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41AB9C-0144-84A1-E84A-8F3C2B68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5C47A-855A-23EF-2D4A-C06A56E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01C4F-81B5-5C19-433B-F4028C14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2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BF8CE-0220-A7A6-13C5-DE38C5F9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51748-488E-EE23-A456-9876F5FA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FFC87-7F3F-3004-52EC-D7D3C66C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8DFBA-A3D5-4019-EA85-CC4CFD1D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E13C9-6EED-0047-6D72-84703510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2DC57-3651-55D4-F907-98D9EC7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96927-1BF4-C599-8155-49817011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8BD7E8-EB3F-77F3-BAC5-E91E64A2F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4D3F0-01E0-B728-D675-D37165DB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76F94-1276-1082-0698-D9B7BDD2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B2DEA-B5A5-6FEA-0AF0-2421AD10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7FF6C-12AC-31D4-CE65-8506EC06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EDEE0-E869-7054-4216-D0F88B5A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80C02-ABE3-DF95-5D72-0C683C9A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87081-6680-C96D-9B31-3191C1768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DACE-BE3A-4EA3-B57E-6FEAF8F1D6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8C0D2-18C3-75FE-D6C9-4F629D6AF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1D68C-BE9A-D35D-8DA8-76E890D94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74D1-9A59-47B2-8840-29ECF1468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6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010" name="Picture 2" descr="1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475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2024-03-10T15:19:45Z</dcterms:created>
  <dcterms:modified xsi:type="dcterms:W3CDTF">2024-03-10T15:19:46Z</dcterms:modified>
</cp:coreProperties>
</file>