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73FAE-B14A-EA6D-C2E5-93D971C05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776216-F525-4027-80E8-83A989C43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66977-DEB6-A42F-298B-DA3CD553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009-B3D4-4682-9096-47AD1DAE6F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FDB69-71AE-D655-CC60-8CA88D82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70244-1946-1F7B-877F-D6249DC8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A8CE-4B3D-4E88-90C7-F968FCFBD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23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BB079-59AB-4837-CB14-B1840BF9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323F4D-4A34-4789-EDCF-6B453D74B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3DF56-2185-C823-9F91-B517504B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009-B3D4-4682-9096-47AD1DAE6F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295EC-81B3-4F30-147C-591AC197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A6C9B-AD68-ECE9-C206-44D5A885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A8CE-4B3D-4E88-90C7-F968FCFBD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8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8BEEC5-2E4D-D3C3-C4C0-4ACD6EB34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2BA316-91F9-FA69-D537-D926D0F0C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9703A-3D31-7232-EFDA-E8F6CF9C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009-B3D4-4682-9096-47AD1DAE6F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0103F-ADBB-4ECB-A1A0-DB6A2FFF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64F6A-363B-ED2A-154D-59B83741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A8CE-4B3D-4E88-90C7-F968FCFBD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42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6025F-307F-C744-F6EF-2CCC2C9C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22A5F-DD13-0A84-10EC-04FAD635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B014E-C0E9-C094-7AE8-E8ADA143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009-B3D4-4682-9096-47AD1DAE6F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6C3C8-375F-2B78-9BEF-4D033A69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86011-627C-0207-70E3-A8FFB404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A8CE-4B3D-4E88-90C7-F968FCFBD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8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FFF27-7E8A-E8E7-DF38-71696E1C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5F9DE5-D761-AA4F-BEE5-2FF3C0C04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53882-2F7F-1861-1C4C-C118E0C2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009-B3D4-4682-9096-47AD1DAE6F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A3F9B-644B-31F2-9C71-0B02DFC4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42597-9C05-2314-EFDE-C4C6BDAA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A8CE-4B3D-4E88-90C7-F968FCFBD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12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D4D0E-F145-1A1E-F461-0AF5AD96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92059-C799-AFCE-2483-E0A01949A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7A88C0-9125-6EC3-1B26-4396EE225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E65A28-87D9-329E-715A-B1FB5844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009-B3D4-4682-9096-47AD1DAE6F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FB51A5-23F1-5E5C-FBF8-4908CB71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B31D1-4E03-F634-7C48-BA3F18DA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A8CE-4B3D-4E88-90C7-F968FCFBD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3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449D4-4059-6605-01F9-EB55FE08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2E1A21-73EE-1B77-BCD8-61556F9FE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6FC51-14F5-3378-1A9D-7AF1DD13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0DE13-088F-C342-D955-4ABCD27A3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CCE7A7-40B6-91E5-0095-AF2BCA230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7B4EA7-F21B-DD82-C9E9-3B2110EB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009-B3D4-4682-9096-47AD1DAE6F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90738D-6DB5-E6BF-F8DE-3691C1A4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414A6E-007E-4725-8AAA-9F74A2A3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A8CE-4B3D-4E88-90C7-F968FCFBD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C097F-7431-4B77-6175-180397C0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5A5D72-5A56-78EB-1245-245981A6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009-B3D4-4682-9096-47AD1DAE6F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941F75-265B-4D93-8F99-8B0D4D8F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159A7A-DEC1-2B42-8622-F7731B36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A8CE-4B3D-4E88-90C7-F968FCFBD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4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C35432-3FA5-E30E-75F9-C065D751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009-B3D4-4682-9096-47AD1DAE6F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84EA5B-EFF3-A6C2-D612-2418B2B3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3A6406-C2FB-DB7C-BF9E-407AEB5B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A8CE-4B3D-4E88-90C7-F968FCFBD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92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B7847-6748-E1AA-8E4A-C5F0C078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8A167-ABA3-60CD-78D8-8064F5D6F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FE208E-D3E5-880C-6063-9831E590D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445B21-C08C-CADE-1B39-EABFD959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009-B3D4-4682-9096-47AD1DAE6F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990A6F-0E71-1FBC-258F-62C92FBC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899969-A6C3-BC08-0E89-9110920E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A8CE-4B3D-4E88-90C7-F968FCFBD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3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0D645-2B7A-9CB6-FB88-2A8DB8A6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E17CBA-265E-7574-B37D-845F7C11E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D0F38C-1AA6-17D8-ACD2-42894DC18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B6C84E-41B4-39E1-B0A4-C1ED1548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009-B3D4-4682-9096-47AD1DAE6F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296D2-7FD1-7E7C-F8E9-72A2C35F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AF62C6-FD20-9EEB-EFCA-7A803784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A8CE-4B3D-4E88-90C7-F968FCFBD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1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D23BCD-26D5-A978-76FA-D0C231A4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185FA-AE12-3F4D-C5AB-478CAAA47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FC240-F312-EE43-FF83-366905681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FD009-B3D4-4682-9096-47AD1DAE6F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2CAB6-4AEB-615C-9FD7-41B048536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270D0-DCD6-BCFC-813D-C7FDF0A11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4A8CE-4B3D-4E88-90C7-F968FCFBD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74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3058" name="Picture 2" descr="14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2024-03-10T15:19:54Z</dcterms:created>
  <dcterms:modified xsi:type="dcterms:W3CDTF">2024-03-10T15:19:54Z</dcterms:modified>
</cp:coreProperties>
</file>