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EFD39-A78C-B6A5-76A6-55B2D444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526F0E-B1C7-140C-4207-3BC09954A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2EBCB-F4C0-04C5-1CBF-EF9FE848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D95F2-8D9D-038D-1BB8-9669CE4C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8C73A-D0BB-D0E5-9C2E-3EFA45A8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4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D0E7E-816C-10EC-3126-650F51F6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34E10-1DE4-897D-5A8B-91BBCE31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3519D-4902-EA7C-13F7-13EB0221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45BF8-4C6E-AB69-AF05-0430500D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C1970-2312-2A2E-240C-47E224FD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A94900-7CE5-1DEB-D525-4454F69EA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C1F34-744A-8F67-A71C-3EDF098A0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405B3-3694-417C-DFE6-A03CF2D5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B14B7-B613-F717-722C-E5E9426D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2AD71-4952-A0BD-322C-B73F5CE4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9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AD978-3386-C4BD-BFE4-7CC7CB04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47A5E-4A5E-6F9A-CBCB-B3D46037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37FF4-C5F2-98DF-387B-58516A19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D828B-B0EA-60D3-3B25-4DAEF964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EA5C1-0448-D84A-338E-4A1E7A9C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4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A3CA9-262A-207E-CF34-B3643104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D8707-4401-5861-1E27-D02CEF07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5437C-3688-4A2C-2820-1B6C3F54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2EFAB-86DA-17F9-AE37-C9CFB86F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FF1F1-0768-9D76-6425-5C941F20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0BEB-DE81-383C-B96E-84A06D7F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1C9B8-2C67-F37D-1535-51D81A28D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974CE-E2D0-9463-DA5E-CFD75E4DD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2CA3FB-8938-92F6-85CC-67CDAB68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C1896-0E58-2866-ACFF-5953F519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A9BA6-F2DE-3AEC-8418-76055E73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9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F13A7-4DE3-DA28-6855-10A20B81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3533E-1F12-4EF3-D8E1-2AC93DF3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B15462-A9C6-CF73-F2BE-BF817299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5CB8A6-A906-F1E8-6100-3BA1755DB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86400E-1526-89A4-DDC8-75F66635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826A90-792E-2849-AA24-450ABC54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15411F-69B0-D278-5675-DE6BC226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C01732-C833-1064-2A6A-A3256F80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AA9F2-B411-4992-3986-594163EB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223C2D-9CC5-111F-9EF0-122F7BC3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04A04-0BE1-570A-7821-F5282FF2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FCB05-00DC-8F1F-C3C3-B273A086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4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03F9B4-4837-8676-6383-D58AF13C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C0F723-0350-1621-6B0C-7002654A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066C8-A87F-1E88-70C0-E4E2A0E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8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7AA00-BC8E-6581-0F3F-56F3630C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359AC-65D2-50ED-2FB4-10A59B71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983E0A-F47F-4AD8-2E82-C1C68AD2C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BFE66-951D-5F81-00C7-B3FDBF7C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8788E-1BC9-1896-9BC3-456A29B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DFA55-72E6-DC5E-69F7-09E6C9AF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1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7D28F-6B55-DAEB-4248-EB5F9C44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85CDDD-F3ED-6E0B-4CAF-34D99309D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09DFF-B687-DEC4-1B0F-C322C198B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8F56F-C510-6D2B-9BB4-969B1477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CA3F0-327D-931E-7AAD-23385B2D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F80A8-B2FD-2451-24D8-6F92A8B6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5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C6C75-778F-B57B-74C2-393409EC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EAC47-45EF-DFD2-B647-F3F4DF17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55300-CFEB-9281-34E2-BC326A8E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FD4E1-53AF-4CF7-8B5E-285CB4DE07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49B9A-E530-194C-5595-3FE3B9F46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840E3-D5B7-1D4A-CC2B-927FC51E0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52AE-1F78-45CD-890D-F9AD15809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8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7154" name="Picture 2" descr="1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2024-03-10T15:20:11Z</dcterms:created>
  <dcterms:modified xsi:type="dcterms:W3CDTF">2024-03-10T15:20:11Z</dcterms:modified>
</cp:coreProperties>
</file>