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89CDE-00DD-6A21-10B4-3C83B807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DD68AD-2C1A-464C-C390-F850C4CE9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B5BF7B-A291-5326-00E3-41059867C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D520-7FC2-48E3-A81F-19EBCA95BA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30AFBE-DADF-9307-DB00-8F62061E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8CA3E7-938D-6E54-0125-869AB45D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3CAD-D0F2-42FD-BDFD-41EF8FF4F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8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EC0FA-C826-82F7-D679-36691CEC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E2F38E-64DD-758D-C8E4-C96BF7BD6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1EC922-BAC7-4AE8-1251-1F757FEC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D520-7FC2-48E3-A81F-19EBCA95BA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19090E-ADB2-562A-F56E-291E51EB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66721-4082-C2F7-2C2C-10109D28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3CAD-D0F2-42FD-BDFD-41EF8FF4F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97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5A9661-A50A-74E3-388C-A14412C6B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504C18-0D5D-8938-DE6C-A4A540E12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419986-05A9-60C8-7CEF-29BFA7AB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D520-7FC2-48E3-A81F-19EBCA95BA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27F14E-F1A5-1F43-A796-FD984C9D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F6D7A-2855-3BA3-CF1A-77FE7FD16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3CAD-D0F2-42FD-BDFD-41EF8FF4F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91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74230-A733-DCA9-2A40-F1373684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72A3D-1859-2795-6DF7-D6731B390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BC5088-4B57-8846-1FC1-2BC22CAA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D520-7FC2-48E3-A81F-19EBCA95BA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EF259C-50F9-9A79-A5FB-44390FFF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95B9D-D8DB-89C2-5BF3-8A4D4A7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3CAD-D0F2-42FD-BDFD-41EF8FF4F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61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54EDE-7F90-2FBE-8471-102F0F52D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231C7A-C689-9529-5D97-12BF2D0FE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7863C-F45C-E496-DF06-D0B8FB9B8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D520-7FC2-48E3-A81F-19EBCA95BA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5C4433-EABD-C146-B352-D66959B7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DB99B-AAA8-ED03-C343-C46CE1AA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3CAD-D0F2-42FD-BDFD-41EF8FF4F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29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1BD91-2D64-0819-4AD1-D0AA95D5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71825A-E9E7-A5A6-EB37-2F9689FCE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B7DAC1-09FE-FB5E-BE04-35AD3E42A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3128DD-46CD-06EE-1EF6-5E46457D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D520-7FC2-48E3-A81F-19EBCA95BA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34689-5F2F-5508-9DA5-CC3E6AAE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E540E6-D751-5906-9061-3782ABD6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3CAD-D0F2-42FD-BDFD-41EF8FF4F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60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E285A-1B89-C3AB-3FF6-8800774D7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784368-5558-3C44-41BA-715A48F7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8155A8-7A0C-6CE0-7196-7E47D5361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3A2128-28D9-DFD9-483A-E2B6D16E6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136887-AFBC-CD64-27C7-6BE7A49EE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6A66F9-A23C-BCB8-5FB1-CA4140BA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D520-7FC2-48E3-A81F-19EBCA95BA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9AD13D-D091-B8CA-A3D9-B5D2A1ED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3C5D49-8704-1CB6-3E15-E8943BE0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3CAD-D0F2-42FD-BDFD-41EF8FF4F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89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DCA8B-5727-2CB1-73D9-CF0391EC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7ED2A6-5456-9C43-6BB1-ACA7311D0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D520-7FC2-48E3-A81F-19EBCA95BA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975CE2-29F2-DF20-DA0D-5BC75766C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C0A8FE-BFB2-F5A9-D104-85A9FBB1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3CAD-D0F2-42FD-BDFD-41EF8FF4F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81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4F8607-594B-C4CA-FE2B-BCB15F559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D520-7FC2-48E3-A81F-19EBCA95BA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D86987-0ADE-158B-E023-FD446A25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601F69-2E11-3622-0935-F5FA865A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3CAD-D0F2-42FD-BDFD-41EF8FF4F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80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EE7BC-8413-B021-3A6D-43C15D2E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65D59-191B-DB3D-FFBF-D5749F216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8A6F31-909E-A142-566A-EE9F76E36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CCE46A-558F-AD8C-0AAA-CA15115E1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D520-7FC2-48E3-A81F-19EBCA95BA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1AE49D-2C35-5DDF-E0E1-B02163A73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95793F-1000-3C1D-C7C9-704CC6D0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3CAD-D0F2-42FD-BDFD-41EF8FF4F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22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4B4AA-67C8-649C-5701-215189F4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DA041B-23B2-8776-FC4E-3014302CD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88A0D1-C4CF-2B0B-E42F-D6519F2CF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90AD75-0D42-2438-0AED-A1E82322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D520-7FC2-48E3-A81F-19EBCA95BA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A1A7FB-A0F6-EE17-81BB-08D1D1F3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8AA0BD-2198-BBE3-10DF-92D22A6F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3CAD-D0F2-42FD-BDFD-41EF8FF4F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79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D9E089-ACA1-7B21-0A21-28C854FE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D863A2-FB5D-EA30-E801-0CF74429B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E2B3E8-9940-B6C7-2085-B2821AD62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6D520-7FC2-48E3-A81F-19EBCA95BA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8F55AA-37DA-3522-CB72-F4B088B1A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4D115D-89B4-A883-FF51-0258B367C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63CAD-D0F2-42FD-BDFD-41EF8FF4F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03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5346" name="Picture 2" descr="14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2024-03-10T15:20:44Z</dcterms:created>
  <dcterms:modified xsi:type="dcterms:W3CDTF">2024-03-10T15:20:44Z</dcterms:modified>
</cp:coreProperties>
</file>