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AAB85-9B19-55AE-C334-F3D6B53C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BBA16-9796-58A2-74EC-3660126EC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8CDB7-A6F9-BC2C-094A-7975C04E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E3989-C44B-C678-F3A5-44407DC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2833-5C6C-0EE3-141C-1A292F8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F617E-487E-BCAC-D119-AF898FBA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6D437-9DA0-A1BD-DE04-EA2C20E4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37FC8-38BD-9C74-54F0-A41A5B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9FAF5-D669-F4A7-83C1-E09782F4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01B45-208C-4CAF-61B9-59DE3BB5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F164A-281E-60B4-17B6-B882C71CD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02640-DC31-FB4C-F9DB-B7763E29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AF7D5-15EB-CD0B-9790-E167B5FE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239C0-B9D8-37B2-D25E-F3D629C9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E0D09-C2D8-BE54-5882-D5019527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100CE-376A-ECFE-6C86-33F66C27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948D8-F3CC-E69D-C08A-6BC0A2FB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43400-7AFD-7CB5-59AB-C56EC6A8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CA43-5305-F4CA-D279-1792E29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4D91C-0987-5044-CDB4-B93123F9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AE8-4637-C3CF-F460-7F852CF0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C5B90-32AE-1534-F261-9FD7520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CD024-995D-6ED5-B754-89B6F495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A7BB8-72F7-9039-1932-CFC00D0D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C3E2F-6833-158A-3D8A-4CB7CA98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B6204-4E88-B06F-2FBA-061E7FAF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07C6D-A1B0-2F02-8098-3F74A26AE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3EEA5-6C76-D760-1ED7-CAC7BB5B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7A7DC-A5E1-9C91-32C0-68F85097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1BC59-931E-4599-9D46-79D304B0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19E73-3096-660D-100C-E8CDB089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0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F5E4-F190-8755-7F91-03D3B9D6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1CFB4-95C1-3112-EB2B-F4390F46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0BFD4-CB26-212A-0A1E-70E82419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7DFACF-92FE-BB65-DB9B-F3D0E1CC4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F23CC-AFA4-5E36-AEB1-79D27CC7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EACDEC-76B1-3BA0-E997-3DD423FA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B46F0-759F-8A97-95A4-493FE85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9FF4E-C6C4-154F-F4E2-379750D0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A204-17AC-6A67-6CF5-B19AC776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FD63-097A-AE2F-3EED-6522068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1EC7F-1C01-4D73-0FFE-71FBA3CE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DC8EB-160C-8520-A269-545228F5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A1CF82-6B9D-85E8-9463-60E4B853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5330B7-C99A-8B0F-32D6-6E0B3D3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32953-6240-5538-5868-42BDC3A4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7C9B4-4657-9B7C-E4F0-0C30176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C17BD-AA3C-FB37-21A8-05FC0EBA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8E5AD-AD24-1695-D3ED-066AD1DF4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F7562-4E87-8CAF-FC79-CB42344B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96F9F-8A8D-5D1C-CB8A-E94E7622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7EAEF-E8FD-3174-70EB-F477C988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4BB9-0E21-EBB8-B326-AF31505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366E09-F14D-C108-253C-C614810B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EC806-A3FF-0A53-132B-E14FD7DA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2D7A3-E65F-CE50-E33A-3F38BBF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9E065-E268-B1C5-89A2-C362FDB1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82949-49DF-CC71-418F-7DF2E65A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A4F54-1555-4E96-5749-4CBC2894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2A8E8-AF1C-9DDB-F738-EDDCCC05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4F11-79BB-160A-447B-4D5FB216C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9216-88B1-4B6A-883F-953750918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D3A0C-A27D-A1CB-1BB3-FD82A21AD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A4F74-CB06-66D4-1EC3-7EE14A0FF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83A5-DED1-4BBD-BAD8-60DB5195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394" name="Picture 2" descr="1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2024-03-10T15:20:48Z</dcterms:created>
  <dcterms:modified xsi:type="dcterms:W3CDTF">2024-03-10T15:20:48Z</dcterms:modified>
</cp:coreProperties>
</file>