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D88A7-F849-E3D0-796A-59C3FB847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A05B57-6741-0223-9310-85E226AD1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13774-F59D-78E9-0B6B-BCF5796D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AFD8-DADC-4209-AF26-2B1B419D7B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1733F-2321-30E7-2D6C-CC039A3E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DFC0B-7A74-06EB-9699-A0F0AB12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9AA9-D9FE-402B-82E2-A0ECA1626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45417-3627-80AB-56C3-854B2142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83D4B2-CA19-3C1B-0BCF-7BDAFA216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D0701-A3E1-71C2-2593-E1BACFB6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AFD8-DADC-4209-AF26-2B1B419D7B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F6A98-AE49-B2ED-0339-A594B1A1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6EB30-5776-09C5-4C3A-CAA03108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9AA9-D9FE-402B-82E2-A0ECA1626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6068CD-7BA5-CF77-8522-6ED05B52A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A8F46E-0400-8BFB-6FB2-2CF0B1234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7DF9F-9EB8-59E9-FEB4-B3F53232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AFD8-DADC-4209-AF26-2B1B419D7B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E4A88-00AF-FA56-0957-E61CD4E2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8A0B3-A585-B54E-8DA8-A89DE765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9AA9-D9FE-402B-82E2-A0ECA1626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9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A98E7-82AB-5AE0-8BA0-984BCADC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2565B-280F-EEF6-7BB9-873942B3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A3D0D-DAF5-C298-3C5B-EA082690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AFD8-DADC-4209-AF26-2B1B419D7B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49F84-BD18-D002-6111-FC53E59D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DE5E4-C3E7-576A-D450-D9BC916C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9AA9-D9FE-402B-82E2-A0ECA1626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3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CBE2D-02D3-1B1D-1C34-92D1A6D9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D26FC9-79E9-66EE-4B52-C68DC2E8B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508C0-3B5B-E81F-B07A-469A888C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AFD8-DADC-4209-AF26-2B1B419D7B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759C5-CF95-4DA3-D826-89ABADAA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D330D-B816-F516-E416-AB0AE62F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9AA9-D9FE-402B-82E2-A0ECA1626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3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56034-25BD-BC4D-D511-23D2A66B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0580F-D917-DA9F-482E-080379D1F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BB64B-CA35-19C3-3AE6-215E684B5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C06AE2-CC3A-F103-51F2-6B8DDDB2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AFD8-DADC-4209-AF26-2B1B419D7B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7209D-D871-F47C-05F5-6781687D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BD7BD-A978-4BE1-94F0-D171529E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9AA9-D9FE-402B-82E2-A0ECA1626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39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0A5F0-5C9E-63A9-3DF6-A4CB5310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C398D3-583B-F312-4F22-4DAEE795C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4E5233-CA26-C9C5-1596-FC6C7112B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6FB6DD-5B57-E8AB-EAEF-D7FAD500C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760C98-A7A6-0B88-C07B-9A594ECB4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9825B-7383-5D19-59FF-AEDE5E7A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AFD8-DADC-4209-AF26-2B1B419D7B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39F8F7-6B86-5921-D364-6594F3CA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0EC8AA-CC4B-E130-6B1D-6163D16E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9AA9-D9FE-402B-82E2-A0ECA1626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4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19777-61B3-BA19-2137-69CEAA70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64B4FB-E2E2-97A8-6E3B-007F706D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AFD8-DADC-4209-AF26-2B1B419D7B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EE0378-CAD8-FBA9-191B-DDE04D0F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79D4CC-7835-F466-351D-C519C6AC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9AA9-D9FE-402B-82E2-A0ECA1626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2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36B699-392A-4E61-1465-6B5544EE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AFD8-DADC-4209-AF26-2B1B419D7B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531D35-852E-656D-E959-1CF4ADF5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5C65E-05A4-6662-CFE5-967595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9AA9-D9FE-402B-82E2-A0ECA1626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32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F1D45-A391-F633-19F6-37BD9877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8EFFC-E6F4-BC74-EBE9-EF70D4C3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2458E-D0B1-7C3A-513A-C081AE3D2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85B08-9312-F0FD-2997-F5046546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AFD8-DADC-4209-AF26-2B1B419D7B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C87C4F-097B-EBB3-F819-8B0DE29E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D742F-5EC1-26ED-219D-7284E84B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9AA9-D9FE-402B-82E2-A0ECA1626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3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FE8F0-F356-A30A-C306-FBC7FD0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35E43D-5A7B-3482-6A64-86240A6E4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DFAE37-4A8A-C8EE-5E99-3E519606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C1A9C-B21D-43AD-3266-C8EC0A78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AFD8-DADC-4209-AF26-2B1B419D7B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60D2D-E469-EEDE-9778-F018929A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1E0CA-3789-7602-A5B7-C88E55D1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9AA9-D9FE-402B-82E2-A0ECA1626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4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58849D-7FF0-009E-46A5-C0B7D6B3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688DC-F929-9F23-2175-72B3816F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1CCC5-4E42-B847-BCBF-133FD264C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8AFD8-DADC-4209-AF26-2B1B419D7B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2ED48-A337-7EE3-6802-F581C7FE1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FA5C6-9A75-B3EB-4B50-A377987BD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29AA9-D9FE-402B-82E2-A0ECA1626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6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7394" name="Picture 2" descr="14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2024-03-10T15:20:53Z</dcterms:created>
  <dcterms:modified xsi:type="dcterms:W3CDTF">2024-03-10T15:20:53Z</dcterms:modified>
</cp:coreProperties>
</file>