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419B6-AEE1-3383-17E6-8CE02858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F7428-04A9-2620-93D0-D546B4D2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89C63-764B-701F-8906-5E19A1EF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683B1-313B-FCA2-CF74-4C00E368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96963-F004-6A4B-53DA-BF05EFC9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7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B37D2-5934-58C0-8E29-19F1ACA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D1099-12CE-1371-BFA8-58552208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812F1-B9EC-D93C-ED3F-7C314A66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E66A0-9783-3834-06CD-44E1B522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30423-3EF7-D762-0F3C-E0BCD9A4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4DD10-FB5C-486B-9F97-5C7B24DAE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1BF6C-DC26-F998-DB5D-C56E0485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12D3B-885D-0404-431F-EA278E61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8B13-2C45-F90A-5798-1B81DFF7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D4DD4-0033-D469-443F-2C3ACB15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3D482-7192-9F22-6885-21AD581F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789E6-0E62-10F1-DDE6-5D50FEB5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8F5D8-FCD6-CB1D-47E3-874605A6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D2477-8344-0229-C8BA-070BDDC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D6E67-017F-4C3E-75F7-9CDA6E9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D9AF1-FF9F-8D6F-AD2D-661C6404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3910A-6AF2-76A8-7BCF-D547BF74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262FD-AEAC-873D-7201-377ED151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EF436-D05C-905F-5BB0-C0A1198B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5477D-A918-238D-2833-B3E68409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6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060C-51BA-5D25-0B35-69DFCD80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2A1C6-90C4-0407-8B87-5D3835C4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16B6A-374F-FD56-942C-52F09947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39F14-B88D-3DF2-F5F6-435060E4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32227-5E00-0A8E-3A19-BD3DD26C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3B889-501D-2DBD-6753-BE596D6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E2F5E-E9AC-8D4F-987C-EE40AB64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11AE1-02E3-0B00-2F7E-5F51ED17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DCFE9-5429-A08D-6A0C-BB66D8A0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46005A-7864-9E1B-4AEA-E3B7566A8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3E622-10EC-9ED0-2375-71B107FB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1A74F-B3E1-544B-0296-636C4ABA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9C69D1-F4FA-90BA-8262-92F1BAA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D0A87-8FCE-4980-3627-AD6826A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70FA-4EC8-B48A-C500-C4C52239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4342D-D843-A53F-638C-74CB34D1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DA4FD-55E6-8AEC-F863-EFD979A5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E230F-74F6-56F6-89F6-AB10370D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67A2D-1C45-D1B7-93CC-0213D7CE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8EE2A-08E1-C722-358E-BA4B8F0B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A617A-4096-8B80-1FF7-FEE7D923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EF37-D178-FAB6-8850-0B61BCD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4268-72D4-16E2-DA31-DF8432FE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39980-B9E1-C1E5-2EE4-57F57768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62611-18C8-A746-68E9-6E1C67F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E2B82-627E-D17C-F9DE-E35DBC79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3D3F0-BFD5-11FD-8102-5170E8E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E21EA-1BEF-1F57-D4B8-34AB4A4F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2EC45-7BCD-C5C6-F8E3-722E55B3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25F7D-53D4-7925-9F1F-CEDE94F1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B87C3-5E25-C9CE-5FDC-1CF1BE30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ACBA3-D3EB-0984-1830-66DB9EFC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E88AB-FC2F-FA17-8E9F-E99DEC7D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618CC-B168-9423-3236-736D303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1D80-85C6-559D-54E6-CF123E5D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8F1C8-B3A6-53DF-F2C1-115EC61F9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AFF2-88C8-4A3D-8E6E-46CC9DD6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29AB-021B-639E-DD34-0BD8658C8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B87F-DB0C-394C-D854-0D27767EF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DFFE-19D7-46D0-AB82-693CB95DD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6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586" name="Picture 2" descr="1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2024-03-10T15:21:21Z</dcterms:created>
  <dcterms:modified xsi:type="dcterms:W3CDTF">2024-03-10T15:21:21Z</dcterms:modified>
</cp:coreProperties>
</file>