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5757F-09DA-390D-49DA-360EEC6C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E6DF64-C597-E84F-A87B-18BF8C732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0E5E8-36AB-DDCE-9723-16F39472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BEA9-3F37-4BFA-BA7B-1FC8CAA2C7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5AAC5-01F0-E5E5-7F1B-1A1743A9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F3B00-C08B-FE89-BDFC-AD0463D2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F98-8A5F-478F-B053-2423CFE2C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8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3D864-D259-37F7-AE14-4F7C4E46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18AC2-F0D5-0A2A-6CC0-BAEC1D804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E6628-1ECB-6D4C-436B-6C6545FD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BEA9-3F37-4BFA-BA7B-1FC8CAA2C7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D5229-5E9E-8679-0185-D90BECD5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AB87A-9E09-2285-8736-EB3BB73D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F98-8A5F-478F-B053-2423CFE2C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4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89F2FA-80F2-B07A-8D87-7D7CB1213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B3ACD-CA58-2464-49D6-B74723A1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D9EAD-2637-58D4-9526-EB3FD1ED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BEA9-3F37-4BFA-BA7B-1FC8CAA2C7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1B8FCD-E5F1-8348-5417-ED8A4718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6FD98-9795-3C7C-E1CC-DF819A9E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F98-8A5F-478F-B053-2423CFE2C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5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BE070-9316-29FB-A114-88CA5378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CC631-D795-5625-3452-E80B72F8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0C858-F42F-B598-76A4-0EBCE078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BEA9-3F37-4BFA-BA7B-1FC8CAA2C7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134D9-1739-F655-6F35-2F610EEC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998B4-ABE4-B649-E6E1-3416EA1D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F98-8A5F-478F-B053-2423CFE2C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D416-52CF-A75F-B209-6B6532E7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1783D-19D0-57C8-68DF-3488BC0DC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D62CD-BF05-CFA8-5DC1-BBA53102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BEA9-3F37-4BFA-BA7B-1FC8CAA2C7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B26FE-0EB8-7E98-9F31-79906DE5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C190A-D41C-E325-8CFB-2715CC36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F98-8A5F-478F-B053-2423CFE2C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77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32510-F080-CD2D-8B37-507F9109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8E42E-83B5-FCE9-A339-DC95F0833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C7EF9-E274-5AF2-4EFA-5B20C5B14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C84AC5-E562-743B-5C12-FBC1BFB0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BEA9-3F37-4BFA-BA7B-1FC8CAA2C7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F214F-654B-E9F3-07D6-B5327FE7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2F0875-A98D-022C-E4DD-9AA6884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F98-8A5F-478F-B053-2423CFE2C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52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E957E-A462-D4B7-4E59-EDD8CD46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C5511E-99DB-0E0D-A7BC-6074BF313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584E5E-D399-DE9F-EBB8-E862A174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76AF3B-4FDA-0FD9-8E57-226B38B1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2512F1-202D-7F34-4612-533A3B72C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B355F2-7E16-CD8F-D853-328752D5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BEA9-3F37-4BFA-BA7B-1FC8CAA2C7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2C2C45-339A-24B9-E843-6AB6AD13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036394-CEF9-B4EA-4A42-EB21D5E4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F98-8A5F-478F-B053-2423CFE2C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9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C9A6C-160F-7CC1-5213-7A366F5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68C53F-6502-EDB4-73F2-36B3F9BE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BEA9-3F37-4BFA-BA7B-1FC8CAA2C7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4F9AF2-E9AF-1DBC-BDED-016057A5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FF7AEC-BE1D-5824-F805-3D348400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F98-8A5F-478F-B053-2423CFE2C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0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26EEC9-9CF6-C9F6-B10B-4BEE477D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BEA9-3F37-4BFA-BA7B-1FC8CAA2C7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A16DCF-EE1D-253B-D624-B32BD8CD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E12284-5E37-EC6F-2FFD-E2F263B1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F98-8A5F-478F-B053-2423CFE2C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72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C89BF-1E51-88D7-48AC-D51BC21E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C1690-334D-2757-E230-480B79F4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A5F0C-1822-CBAA-9050-0182B9CC4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59890-508C-0AD5-5B4F-C944D107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BEA9-3F37-4BFA-BA7B-1FC8CAA2C7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7036B-0B66-5FBD-2AE9-3046141F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3764FA-11FD-5B52-4B27-97A7DC04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F98-8A5F-478F-B053-2423CFE2C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09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3F2FA-B7F2-7959-E9D2-2AE9D282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B85C0E-F6F6-6101-277C-E7E00BB18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982B82-AA03-553B-ECAE-27E1CA73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4A7E9E-EA32-83ED-255F-46A898B7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5BEA9-3F37-4BFA-BA7B-1FC8CAA2C7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33DA7-70D7-7381-D7D3-28236526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78B14-3A32-8C2E-0A2B-0F52ED55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EF98-8A5F-478F-B053-2423CFE2C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0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813A0B-157F-FBB2-7BE8-7259B711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194E71-1441-FA31-8CDD-B828D421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7AB8B-2C7C-8AF1-CDC1-DFBE42150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BEA9-3F37-4BFA-BA7B-1FC8CAA2C7D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3DCB4-01E1-7442-3DA6-E585AF33A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45487-77F8-9266-D850-3286DF6AC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EF98-8A5F-478F-B053-2423CFE2C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7634" name="Picture 2" descr="14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2024-03-10T15:21:34Z</dcterms:created>
  <dcterms:modified xsi:type="dcterms:W3CDTF">2024-03-10T15:21:34Z</dcterms:modified>
</cp:coreProperties>
</file>