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20DBF-5C6E-38E0-4102-BAF0049D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73FAD-6E07-470D-907F-03272A30F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CE76-611E-F798-881D-361A1F1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74094-E9DE-52F8-1909-2110178B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4D6-7E9A-53ED-D467-B5D4731F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191F7-EC3B-6CC0-BF92-180562C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2A5FD-6C60-A400-3D05-11B312FA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AA2B3-F62D-9181-06EE-FD8BBD3F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79F32-CACA-D307-C82C-E05A76B3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195ED-5129-B335-1F8F-DE3A2D9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5FBBFE-4FC7-C224-D216-37FD62CD7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7AA15-AFC3-67A9-7098-AEF83365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2FF7-4150-B8F1-E8B6-54A56C7C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A2C35-9467-9BB0-49DE-76B29ECB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AA219-4679-5413-A964-F9CF079F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1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FCF9-1EC8-EB07-2E51-2319262C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DC42-01A8-6DFB-3028-216FF8B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D868A-AFD2-EBD2-590F-09685CC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89F49-0FC1-3D74-7202-7D0823BE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AD137-B239-D0CF-A08B-F4BEA00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BCC6-069E-754D-7CF2-14D323D2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F7678-FF4E-1EB3-0B42-21CDC083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C8F36-AF3D-92ED-4EBD-3E86974D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4C2AD-E184-9CBD-A257-4E2E105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08C56-BBC5-B90A-B88E-EF992B99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8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4F2D-9E95-51A1-BB92-FF25807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7C0A-2AE2-7D19-A2A3-CF76AD843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D3CC7-6442-B986-07C5-4850B48C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86750-0EE6-7829-329D-17DC2CDC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7A327-8336-D0CD-9131-937A56A4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8D184-0645-CC57-81F0-05A58841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39D8F-EFE1-879B-3C98-415578A9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E34B7-B9BC-FF94-7B7A-26C5BB25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52FEC-58F7-CB82-94F5-0DA0BD3A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8291F-949E-1401-458A-2578E3C5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6500F-237E-408C-927D-0077C34BA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DC0B91-4FB1-3B3F-9438-F4983B0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C2DCD-2706-C45B-AF5C-A8CE7D08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D19B56-C94D-B60D-6AEF-5137525F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C10A4-89E4-548F-DF40-E7F49BD0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B6828-5552-83BC-08A5-5B247D3F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2D5E0-3540-DFFB-4051-021634A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C1603A-9F7D-5743-9FF9-13FFF7D5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CD47D-7CAF-E0BB-EA3F-08AF1E75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D822FC-8111-1A10-1ABF-FB866BCC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9E28A-83F4-8177-356B-7C06D6B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3D288-3F60-0424-9FF0-7B84B08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F4FEB-503B-BD45-A78D-BEA31C1B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1C473-0210-0029-2EF0-6951F904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6EBD1-5F1B-A692-6857-A6D651A8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F804A-2C71-359D-740C-1D1168DC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D79CD-D6BB-4D6D-7092-93DCD183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C420-0007-2AAB-25B0-F7D24EF5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698F63-FBBB-ADB2-0A6D-89C434112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50EEE-662F-B88A-47B6-CC42DF548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50A2-DDB3-C0BB-11D8-EF6BBB6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AD778-8BAF-55F4-3ED7-5F2FCFB1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5AB24-EDD8-3ADA-CBB3-43586BA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4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F459E1-F58E-8006-83EE-777357F7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560FF-7C53-87E3-BB32-C5EC7E4C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D8992-3D94-5F3F-33AE-E28028734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DE76-BB5C-4936-BC84-328868391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61350-B06B-FF12-85DC-8B865B0F5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E789A-048B-B3E6-42AF-91ECC3CF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911C-7E22-4DA6-B044-906B05129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8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682" name="Picture 2" descr="1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2024-03-10T15:21:42Z</dcterms:created>
  <dcterms:modified xsi:type="dcterms:W3CDTF">2024-03-10T15:21:42Z</dcterms:modified>
</cp:coreProperties>
</file>