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1EC6-4F8B-A234-F5EA-F05F45973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F13AC2-4B76-5FFE-B0D3-6D618E68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2EF01-A73F-81E7-24EA-3E6FD1F8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9B745-CC1C-C6DB-D543-7C78D453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5F9DE-CCDB-DC9B-1233-85AEA38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7338-C58E-24AC-04E3-42471E76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BBC25-22D9-F06D-5C65-B683E2C9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62E98-7A22-A9C5-FE86-7366E630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A3783-B8E2-49F4-9513-01FDFEFB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288A1-7B40-416F-AD6D-EB874D9B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5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0D1A3-AB37-C12F-A5CC-AE5E1EBAE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D44F9-1152-3169-D0B7-3A62C2F2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700CB-4773-1D2D-FC02-A2DBA938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D95BB-9FDA-9E28-7730-B3C85EEB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392B6-5644-35E3-981A-D5F811A5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F0806-124D-4EAE-0038-4B8C8B20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CC139-9ADC-2ECF-C951-9A656211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583BA-A4B9-DE53-7E85-6777B7B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1EE06-3E8D-4D97-4AD9-F557C1D1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43556-2E90-346D-F370-DE012D2C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8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5B65-9199-2F7F-88E3-0744F03D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D21E4-1A64-E1EC-C153-2D71666C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0F395-A031-45E9-357A-C38C9D58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D2D8C-C366-9B2B-80D7-F5EA5D7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BECF0-7135-455C-6726-13713EEA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3FD3-C4FD-EB4A-314E-58646A25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4198B-450F-2202-FC27-BB81B77E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F359-6F76-AEC2-8AC0-48F8DF55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159C5-767A-DA3B-BE7E-EE96EFA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5A014-44FF-25B9-E094-CEE3147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82001-B44C-59CF-B66B-7B9CB4D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F74F2-FAEE-F0AC-1C53-B09102FF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E29EC-C80B-5C0E-63A2-6A5A75F1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EA38F-EDB0-22B3-A980-247DF327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7105F-49F0-5744-CFDB-3632BBCAF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46370-F1E9-849A-A50A-96DD170CA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DEBB1-CD3F-7025-DF11-70DCA118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43446-9FE7-9E5E-407D-75DF3525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1C705-0D46-82A2-FE31-76E721B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A5811-AADA-6B22-B3C4-360CAEC6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2F05C-6E47-120B-B1A5-B78CE43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14AC7A-A80B-15A9-ED58-09310100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068BA-CCC7-9416-1A7A-87DA3463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2C93B-A7E8-A93E-CD4E-170A4E87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6E7907-AB0B-7372-EA0C-3C928937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D82D0-02E9-1135-3EC9-FA55CB10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4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A876D-3A12-246B-4452-E8F671AE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03CB-42B7-6F51-1407-2C8196F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26DB3-AF1C-FC70-AA28-3487EBCA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F5190-6017-EDFC-F702-CB1950B9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E3F16-7198-C3BD-7E9E-C4F0105C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FD27A-0381-9579-A8A9-0703A00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9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60C2-90A7-56A8-6F8F-74F5B8C1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9D5915-C1F3-E4A0-AABF-2FE112A3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17706-7CF6-AE1C-9CBC-CE6EE043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E91A3-E506-5E4B-AE10-D91597C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731BE-FC37-9567-E398-7C1AF0FA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C3FF-90D2-DAE0-25B5-A4DA27D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D13E36-0A27-4BCD-EC37-AC476BE1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C92C5-2A3A-A992-76BA-37ED83D2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8ECA1-E7E2-63C8-443B-EC8E6135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79A7-4914-4231-902C-32557AA8EB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9A481-6C8A-CFD0-4D64-B3A7A633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5A210-F94F-6426-E0F8-E69CC7B1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C759-C9C7-4FD3-81BA-F395CA417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8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1730" name="Picture 2" descr="1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2024-03-10T15:21:46Z</dcterms:created>
  <dcterms:modified xsi:type="dcterms:W3CDTF">2024-03-10T15:21:46Z</dcterms:modified>
</cp:coreProperties>
</file>