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227FF-46A0-BBC2-9326-AF2D846A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CF784-BD2F-E2A7-E8F1-2ABFD85DA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8A992-C187-51DC-910C-D845C357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D7DF1-357C-ECDA-0848-432FE6C2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90BE0-49B4-8C96-4F04-9943919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C0D7-06AD-8F22-1701-1346E1A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2F284-DA68-F96D-D9C5-8F54E224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6CDC4-F411-EF38-88E5-B0B0B5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741C7-E617-B05B-E9A5-91EAB74C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ADE2-2823-ED0A-1EF1-CE0D76E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94133-E5F6-4BCE-04EB-8028EB629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95E17-F7DB-BF47-7976-C2DE1757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FC38-4820-B6AE-1F4B-5D614356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94FFB-FE3E-720A-551A-AE5318C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A8545-B2A8-AEE7-8A6C-DDF88676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8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C876-4F95-9D23-73A0-700F28E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31219-714E-B00B-3743-F06F860A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B1DF-1EEC-088A-2DD2-223D70D5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0DB85-B457-C702-A531-5787DB28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BBBE7-9DEC-3115-779B-6BE1EEA5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B9F22-6229-FE8D-245F-5F9FB21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C7ABA-B153-CA36-0EC8-B6C64DF0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13593-E07B-F0AB-8B39-9530572B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88781-5D7B-F7A4-2F4A-1BCEF405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A5005-C2AE-511E-8F07-8FBEC898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867F-FA4C-040D-5EDC-64461EB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208F-DA06-E24B-AEC6-9D137764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64DDD-B230-7F21-745F-738D1957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DDB0E-C25D-3F83-DC66-33CA8825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ADC42-AAC1-3E3E-84AF-5C5D481F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1AFB8-2CF3-A9FE-FC29-38BE2E8B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7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B81E-36A9-086D-C0C3-9D227A03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BDFFD-1791-6D25-41C8-C69E147E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E408F-5DA6-C013-6C4F-FA11D1B1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6C479-F35E-87D9-E871-7DFED215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E3E16C-4B55-9E48-25D0-F2450D0FC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471F2-D4E5-B0B6-D7D8-85145D2A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4ACCC-CD41-4514-C6CA-AF80C12C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9BF9A6-8C74-3390-9ECA-AC355D67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4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0D67E-9A38-AABF-17D7-21E7CF2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3791D-2351-AD11-BCCD-2CE4C7B9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C7F60-8351-9E26-5F9C-0F72AF1B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EEA72-5EAA-1889-D222-CCC85B64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DFAD8E-4FAE-E232-13D7-2468908A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03E8F-E22D-683B-1052-64E5F231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6900E-68A9-71C7-A1EE-0ED47BB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C1802-2432-DCF6-F708-35F2802F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2CDAD-D279-43F3-08FB-DCDEE202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40A30-97DF-D512-5078-8C2D737D1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50F0C-8435-83BA-C5AE-7E08E65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EF3A3-877B-8E5C-EBA3-F69150D1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8F90D-23E4-205F-6194-975408CE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11D2D-B095-08B0-464F-9807C3F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53712-4F93-3786-8130-4606981FB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B9200-9B89-1402-4C1D-4DA30A19D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E219B-C6C1-EFA0-3255-8C101EF9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C8B3B-65FD-7571-22F5-0D04C96F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10490-038A-902D-15C6-B10A3CA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721390-1B74-9ED3-3AA1-2E406DE6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13F14-A16E-0273-A112-3A50B474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FBE13-8767-E4D0-7523-6B147D757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094B-B5FB-4C5F-80DE-C41D923D59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C2FFF-28EB-8A58-6469-641F441C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6BDDD-6237-A5E5-D163-4EC3FEEEC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98C0-8C4B-46D2-BDFF-C8BED06D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1730" name="Picture 2" descr="1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2024-03-10T15:21:50Z</dcterms:created>
  <dcterms:modified xsi:type="dcterms:W3CDTF">2024-03-10T15:21:50Z</dcterms:modified>
</cp:coreProperties>
</file>