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4C6DB-E3C3-3A36-AE0C-9CBAC888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7BF651-8971-C64F-C046-20968AA07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4BCA-7E5B-93DA-9D9E-EA5B838E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16407-DA39-0459-1AB9-3E361FEA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508B9-8756-18E3-7991-9E20E772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6BFDE-46C7-3D95-6025-B7390E9C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2AF49-874E-0B00-0D7E-7EE4D41FB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11E7C-1915-AC8B-10DC-5595888D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C0D2B-7DC1-9988-9BDB-49617E2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3D655-FF88-7C57-EEB6-895F830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5F96B0-11DF-CD0E-97D4-A7EB22149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4DF37-0533-EB39-F582-324F9D89D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7C51E-21DE-4BD4-AE5E-445B3BC6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E1CF6-750B-027C-783A-1EA49C3B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0EAB0-DC36-6739-1E30-3753B919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3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91D10-F411-B146-E181-F6A4B672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CA54C-BAD6-311C-E574-EEAA5B2A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97F38-37F0-7A30-ECF8-6A470439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0265-8A49-8C29-FDEF-2FF7C474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AAAE7-5C2A-89FD-CB60-8AB0DF25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40666-3FFA-A81C-BBE9-1D2FB450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B0484-7978-CB89-5393-A9B29E07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E2A96-C9B3-24C7-D24E-92CD4791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A54B7-282A-96EB-64C6-228B9BDD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F898F-D970-330C-0FCC-78268FD8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7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37191-16E7-7AFB-1D95-F83A675E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8AD93-1A89-D2CC-CBB6-213570C05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D0137-1339-CE65-CACA-D7BF84C3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0DBF-51FC-D79E-A475-4C8B142D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B1F5E-4745-CC3E-DD62-2FBA86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892BB-8339-9927-5C36-D3B367AE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7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96873-B800-0805-EA34-93DBA484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DC383-91B2-3080-83DE-4C0BDE3A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5A6E7-2A68-C89D-9BFD-99E4F811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BE964E-062E-0C25-B69F-F9EC3D5E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2C6A2F-EB85-2029-EA1F-A15CDF46F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7F728E-A4E2-C494-4169-CEC86555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69661F-F36D-58E0-8A94-599150D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A054DE-CE15-CC25-A9FB-74A4BD5A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5534-9655-5D38-3808-0376E0C0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2DEF0-3A7D-58E2-82ED-257325CE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5C5D93-E409-4974-2657-A80A3BF5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D3F89-5B90-DCB5-9A6E-60CD79D1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6D17C-E1CB-5E57-A435-42D0DBD3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7E545-C201-C9FB-4DE4-85FA1F53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BA1C3-2094-6055-D069-3AB32A83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6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3610-6B48-E36D-DF1E-898F5557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BB648-8B25-4AE8-3376-E66E4779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A9667-24D2-889E-E9ED-07CE99D45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1FBDA-2EAA-4ED2-170F-FD1347EA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D1592-238C-710B-78D9-F9C1D5FB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20A7D-9CD9-1D45-D612-1CA5761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E40D5-6748-E3FC-3EE3-F2782211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4A425-5BE4-9D5B-D31F-47DBE3015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22F9C-08A0-96D4-DB7E-350451E4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1C44D-283C-6104-83E1-E77A6A99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D8F81-6032-562A-0DD2-3A27192C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78721-7B3A-BDC0-AB9A-EFA69BD2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728A73-5AB9-CD98-DD11-D484B4A7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C9230-40B2-488E-8A6A-D238DD1C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743A0-F5DD-6D8E-DB6F-036334E26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BFF6-6B4E-4A7F-83D5-983588629D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2D774-64F8-D37B-C82A-E5FCF6554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F7F3F-892E-8D66-D470-D16B28B91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0819-1DDA-4BB8-9019-232B24DED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9922" name="Picture 2" descr="14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2024-03-10T15:22:19Z</dcterms:created>
  <dcterms:modified xsi:type="dcterms:W3CDTF">2024-03-10T15:22:19Z</dcterms:modified>
</cp:coreProperties>
</file>