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10196-7321-D27F-4A53-CC319EE55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90F3F9-CC53-A75E-6661-F92F5307C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A53133-F63A-5720-62B1-ED016A41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D4B1-6B5D-4BAB-A441-595B0AEDA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517D6-BE4F-7E77-CD8F-9C1986AB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200512-CFA8-89E2-E68D-9B6C541E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9C09-34D2-4A05-B647-F389992BC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97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4BA82-F305-66F0-BE0A-753032CC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35EA7D-B2E9-7F32-E780-502645D11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E3DD6-25FF-F5AB-EC07-A2877365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D4B1-6B5D-4BAB-A441-595B0AEDA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A5051-6B11-C1A0-80FF-F858F40D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C4AFE-1ABC-EDF3-3F2E-2A977B9C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9C09-34D2-4A05-B647-F389992BC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09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98FF79-6417-E30A-9E4A-7744CFBC4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2221D1-FF7C-C6F3-171E-B7D52CF1E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31C420-1ED6-1827-80B6-714FFAAA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D4B1-6B5D-4BAB-A441-595B0AEDA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03FB2-0225-ACD7-B183-3E5BD017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DA631B-8168-12A8-1CD5-B455C271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9C09-34D2-4A05-B647-F389992BC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9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14A28-B26F-F86D-E1CC-02AD828B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7347D-2274-9FD5-904A-14741491F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50889-6462-DA73-0DEC-1F0B2114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D4B1-6B5D-4BAB-A441-595B0AEDA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F43FA-92C9-67FB-3F54-FDB14F30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901B0E-A863-6CBD-275B-C88D5279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9C09-34D2-4A05-B647-F389992BC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66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F5DB2-4C08-0430-6EF0-7EE6C586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0C780B-CDAC-E6BB-BA7F-94CA79C49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746737-419F-02A7-2B96-60C74FFB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D4B1-6B5D-4BAB-A441-595B0AEDA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890076-560B-EC8D-3737-D9BCE855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BFC62-B2C8-7358-AA8B-140E6A62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9C09-34D2-4A05-B647-F389992BC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47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F0DB7-DFFA-78BA-61FF-B1700924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68621F-BC03-97D6-CBB9-2C0A62A3F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A61ADF-D852-A952-1265-5F6ECFBD1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353643-9D66-25A4-41AF-399EFDF3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D4B1-6B5D-4BAB-A441-595B0AEDA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8D88C7-F0D9-865E-AC6F-EC7440D8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726208-A0A5-4ACC-FF19-EEE79AFA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9C09-34D2-4A05-B647-F389992BC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44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C22F4-DA52-D0C2-9D36-56B8D198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1DBFB5-3480-B098-1C5C-3952704DE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9699A7-793E-E5E0-644A-81E072A86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F5DA3C-FD7D-C6DA-9E34-CEA2ED61A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B2A0F9-1A64-B937-879A-A91A247F0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A413EC-6192-50FB-3F5A-0DF30702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D4B1-6B5D-4BAB-A441-595B0AEDA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C39EF0-240D-002E-5E5C-31F61522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C997A4-6D72-B014-4F0D-F1340400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9C09-34D2-4A05-B647-F389992BC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91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F22D9-DD14-3E4B-9D47-49C4910F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4702DF-EDE6-3104-6EBD-75849942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D4B1-6B5D-4BAB-A441-595B0AEDA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D548A7-FB7B-2F2E-65F9-1948E0BC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77734E-A30C-9A37-C115-7E23516E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9C09-34D2-4A05-B647-F389992BC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4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D8E042-D577-0E77-DAC2-8336695C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D4B1-6B5D-4BAB-A441-595B0AEDA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0F23D1-94A4-6986-52D3-324E920E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32DF6A-0BF5-B5FD-3F4A-92017702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9C09-34D2-4A05-B647-F389992BC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B9809-AB0B-7A49-3B3D-BAF6F47B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83D4CC-80CD-562E-7FC3-B8664222C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90CB72-59F6-943D-743F-F516B0632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A3E55C-173F-3C85-D6EE-2665CF43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D4B1-6B5D-4BAB-A441-595B0AEDA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A48972-EE3D-530B-674D-5CC5CEC0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DE342F-3D9B-793E-E7A2-FE94528F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9C09-34D2-4A05-B647-F389992BC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39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8EDFA-C0F2-A70B-7263-68837BC4F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B3470E-9633-41CC-18D3-348877AF7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840E96-B017-ADEC-E930-93E426B59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F88402-B004-BA23-AE5F-1DCD92E2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D4B1-6B5D-4BAB-A441-595B0AEDA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4CD008-125C-6D90-2D80-D826670B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7FDB66-380C-1F50-E3D6-B717D481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9C09-34D2-4A05-B647-F389992BC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93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BB0290-AE58-1153-BB30-9D97E602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6D2B38-B635-0FAB-E4AB-A27E4646C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630F27-38D3-086B-6369-D4E4B796E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ED4B1-6B5D-4BAB-A441-595B0AEDAA7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494F3-BBA3-130A-9D32-B58C671D4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95473-D7BC-D686-7EF8-8D70F86C0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A9C09-34D2-4A05-B647-F389992BC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67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4018" name="Picture 2" descr="1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57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2024-03-10T15:22:41Z</dcterms:created>
  <dcterms:modified xsi:type="dcterms:W3CDTF">2024-03-10T15:22:41Z</dcterms:modified>
</cp:coreProperties>
</file>