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12EA3-33DD-FAD7-7109-115EB2D66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C8493C-59F2-5E5D-2D03-2BBCBFCCD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1DDA8-048E-6461-C89F-825EAC2C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9B558-2433-020A-07A5-DA952542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096B6-218B-AA82-C05A-DEB1253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AF5FA-4D6D-A43E-5625-5DE043AC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B45C4-CCAF-F58F-C122-968F24E87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30E34-3B8F-71EE-1A3C-891108BD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92350-5348-A926-2417-BEB11DB5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53FA3-5ED7-BA76-848D-CAE67E7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92C29B-42D3-89DD-3242-DF2275B9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BD6F4-E394-6946-E6AC-932C4A55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F7B60-9D65-9AAB-5F44-1F7D1C6F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F26E8-5EF6-3542-1EF6-9EF42A50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356B3-DA4C-C30E-7E7A-FD4332BF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6CB11-7D44-29B6-528C-E2C17D7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9ACAA-88FF-1896-B729-2D17E58F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9AF93-F2A6-2121-BD69-C9152644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D027C-D200-0FC3-6457-B45FFB0C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4528F-BD90-5CE2-8FAF-D6B3A0F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28625-3E33-0814-894C-A8E2D217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C5D90-8DD6-40B3-C87F-2031444A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EB6B-B3DC-DA65-023B-1744F01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D743D-0DD9-0B02-A897-ABFCBA12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D3BA0-693B-E207-AB5A-F291A272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CC86-6E8F-F9A5-13AD-BB321129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AE2DB-D7FA-4387-CD71-61B1DA4B3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EBB9A-CB12-37D4-8989-E5F8CE05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CFDE0-0A4A-1C52-D0FE-F7D4562A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1C421-6BAD-4CFC-58F3-3BC0BB7D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BC060-9642-B328-669B-06B4886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7C99-19C8-3531-6BA5-247F84BD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10EB4-A40E-13AF-5177-7B53C287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AF660-AC1F-AD61-57FF-6F606D87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15781-DD8E-0210-6FAA-68A9F973A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BAF8E-C7CC-800D-66A3-14150487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95383-5578-F61A-9978-875B5720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E7A3A7-CA16-A1EA-2FAF-26E99547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54BD12-8D2D-A552-AAC1-3268DE2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1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15816-2B6F-FBBB-5A03-6631875B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C7615D-63EA-14C5-1A89-39BE3AA9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A2955-5F12-2021-7A92-8F99062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B28B83-C342-C880-3EE3-E485522D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D1125F-FA1E-4B5E-79E9-DD5651CA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065C5B-3FCF-D046-058E-249C0D83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F10FD-F4E5-71FB-703B-2C09D6F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7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BD1AE-B329-1AC4-A000-7ED7E72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E36C9-3A48-A809-1715-98B98895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4AE84-029C-2996-7877-48AE98827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BF909-3A12-F3D2-8C51-F3CAC034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86B1B-FD41-B676-AF38-75085A5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AAC65-CEB1-6E4A-C0F0-87A903D7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5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DB513-6559-501D-FB84-7B30D91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57370B-754E-661B-3E54-2A69DD873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CBB95-011D-4EC5-9FD3-AD264C79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03DA2-7386-082C-35A6-1DF96B5E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F0939-F5D3-D7FE-ED51-88CF3392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55ED9-0811-1D74-15BB-FAD09DC8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3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D69AD1-D0FF-23E7-02F9-29D0A880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C902B-DFFC-4D63-FBA5-FE955444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D9B3C-0C48-ADB1-BCCE-CC0A6942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F452-9600-4DD7-B609-0DB4B7EDA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95901-E6D9-15AB-64CC-DB083EEC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55AE1-1F15-2050-E1AD-4C65AD23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94CB-5125-4CD9-867F-DA504EFC3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210" name="Picture 2" descr="1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2024-03-10T15:23:12Z</dcterms:created>
  <dcterms:modified xsi:type="dcterms:W3CDTF">2024-03-10T15:23:12Z</dcterms:modified>
</cp:coreProperties>
</file>