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31F2F-7304-FDC3-4338-83A6B9E14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DDEB7-050D-3C65-D06D-F0D345CB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D5B32-8662-84CD-E3CB-98078DDA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ACDE5-C969-3BEB-DAD3-787A74DE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21FF7-7408-814C-81AA-2E9331B8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1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108F8-5276-55F4-5659-1F6ED460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B89B3-637E-BDEF-144A-5030581AE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A1A69-B33A-D9EB-5990-F26155F3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FDF08-DDED-E100-21F3-5869933D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FC452-10D6-5237-83C8-142AA0BC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2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CB4F4-5F78-4D35-0C48-031EC39ED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CBA4B-3278-11EF-F0EC-F6875A04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70123-93C7-34F2-6BB5-B48AFA6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1A6D3-B9DE-724C-1AB3-544E2F14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CA48B-7563-2CEB-AEDE-7787A470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DD114-00D8-97BD-7E09-725AE15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0E43A-41A2-0D40-B97C-9C1D0450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E76FC-DA43-9179-AFEB-474CDDB5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094AD-7203-A2EC-59AD-CEC46D56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2A3A5-E547-B1D7-633F-E398D4D9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0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7C33-E519-4534-AF19-27FD015A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A8A63-0E69-B360-C30E-ADEFE29A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FA131-289A-1338-3CA7-D21C12B1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6D28E-CDF7-D1D5-0088-A0985314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9D99-5ABC-EE40-6E9C-AE93032C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2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43C7C-974C-236C-13CC-085D099B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4DFA9-2B78-D662-6BE6-25AAE593E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EBCB6-CE48-F668-E5FE-DBCF4B62C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52BA7-CF44-C1D9-70D8-3A9F6D6F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3345F-F7C1-0354-41FB-2DDB1772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E3213-B5AF-F98E-1CB1-05884256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2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A9F54-3092-A7E4-EEE4-725B76F8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BE857-8CFF-F9BD-F243-844FC13D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C558E-29CA-240E-FD3B-063A4786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1C0F38-BC0C-850D-0511-F8E9CD6B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FD68A-0352-CEAE-6122-D2C9757A6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19BE5-5B46-11FE-A45A-ACD7D147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D58340-EEEB-7E19-C1DE-1C7CC0C3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1648C3-5976-C6F1-FFF5-9D39DC6C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1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7C2CF-E0F0-E480-4805-FF10C398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CF8F10-075C-81D4-A6EB-CFD1DEB9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92938-33E7-701D-D7DD-58287805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04DA0-6C45-8DB3-10C4-939619F5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FAB9A-9C11-9F0C-55E2-E8A6E98C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C24BC8-751A-D717-1B9B-4422CFB7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3EC31-12C2-BA20-0217-7720F8B3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B364C-BDB1-71CE-A894-4D6FEF6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3619-F708-1EAC-E97B-DD6F01E2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8B5765-291C-D189-E255-91A15E80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EE093-3808-D627-5868-8CD1E43B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BF45D-9166-8611-E08F-C0D2A1B4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FDCED-832A-196F-FA57-5C140CA6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66A1-65F0-B7B3-3A0E-C3AA2FEF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67E0E-51AB-40B2-14EB-896126EC0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8D1AB-F915-B669-835B-8B04F389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730BC-94D4-D558-C347-55D5C4DA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4ADBB-0503-E4FC-6C45-08487872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D56AE-EB4A-4453-F9C9-7BEBC1AB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A6E2C-9114-6D23-31F8-90743F03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1A7AB-788C-00F1-9EFB-714A82DD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96BE6-AC44-E499-0B6B-674BF3D3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336F-A4EF-4930-89C6-378CBC207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3704D-5EA2-7B02-8168-DEC8075D3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B2D17-58F9-86EF-D3DA-3A4DA3EE4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5D87-BDCC-431A-ADCB-3BF224B6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354" name="Picture 2" descr="1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2024-03-10T15:23:37Z</dcterms:created>
  <dcterms:modified xsi:type="dcterms:W3CDTF">2024-03-10T15:23:37Z</dcterms:modified>
</cp:coreProperties>
</file>