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E34C5-3A9B-A02F-D984-8274AB542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7875D8-BCA4-B555-79D5-B448734F9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A5F31-382E-AF70-3B5E-2D90CB02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0BFC-02EA-4603-A29E-35A96B545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D8926-C550-142A-6FF8-AD05E0E7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9257A-9ED0-854D-1D6A-ACA4A2A1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8F6-943B-49AE-A4E5-4DDBC7E89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1E614-05CD-AB6E-E7C9-7E9B227B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4E465D-7E20-163D-5D53-F31B4A694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8BB35-B5E9-7D7C-7629-4BF4196B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0BFC-02EA-4603-A29E-35A96B545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2CF82-76E1-5234-497A-14A67F1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C969B-4A38-6172-4A80-A5FBE9E8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8F6-943B-49AE-A4E5-4DDBC7E89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6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B7D8E8-5886-7741-347B-7ED811E85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0FBE7A-B3DE-986E-C12D-05C3F1577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1199B-1ABA-8746-22D0-2223D561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0BFC-02EA-4603-A29E-35A96B545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DA2B9-F65F-9442-9554-FD277C00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2613F-CFC4-2700-135B-6C321E51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8F6-943B-49AE-A4E5-4DDBC7E89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707AB-4288-2D93-C2B4-F6959547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388C9-FF5D-A734-2DEC-F3FA4C96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21E33-E112-D376-7551-F86BB628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0BFC-02EA-4603-A29E-35A96B545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2AC8B-ABA7-7FAC-4206-615A8CE5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8F141-6181-3AE2-570C-130B598C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8F6-943B-49AE-A4E5-4DDBC7E89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3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F3F1-9226-EC52-2213-F29B41ED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41C21-0980-A09B-D74E-9773BF0E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15B9C-EF6E-343B-5F2B-759A0A4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0BFC-02EA-4603-A29E-35A96B545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C5768-611F-6BB8-B5C3-C36E3B01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4338C-D232-62F1-2103-69DED337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8F6-943B-49AE-A4E5-4DDBC7E89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3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39501-7A09-A32C-330F-D181F444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D53FE-7463-03F5-2DB9-24732C89E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5881B-9435-6A62-E5A9-3FB970E84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668BCF-99CD-D3A6-192A-BE5CCFE0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0BFC-02EA-4603-A29E-35A96B545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2FD0C-D77D-D8F5-F92E-3C87899E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247EEA-1869-638B-ADFA-ED97F351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8F6-943B-49AE-A4E5-4DDBC7E89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03C8F-581C-A286-911F-114763A0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64C137-74C5-6A8D-4A8E-D79C1381D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EB2D29-AAFE-82DD-43C6-66058425B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1B8D1F-DA20-BB9D-80D8-FC86F5DDE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3AC636-FEB3-2F48-4B4E-DD0DF655C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93DD3B-6517-D177-5EE6-888A01DC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0BFC-02EA-4603-A29E-35A96B545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97ACBF-537F-DFA2-FAF9-E9982F5B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3C0734-CAF0-FFB7-D912-B7C9D596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8F6-943B-49AE-A4E5-4DDBC7E89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2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15D08-9335-F982-50A8-0BE08E70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312C0F-CD78-C76C-37B0-F2B5E889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0BFC-02EA-4603-A29E-35A96B545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59227C-D5B3-038B-9E33-4D6156D3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9D2B0-312F-E74E-D945-8AEA32DD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8F6-943B-49AE-A4E5-4DDBC7E89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1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ABCFA9-6841-A605-10F5-72861B69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0BFC-02EA-4603-A29E-35A96B545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4ABFEF-01E7-4853-B3F5-312034B3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D9A177-EEE6-A65C-6AE6-15F307FF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8F6-943B-49AE-A4E5-4DDBC7E89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017-99A4-BA82-855C-57111EB6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504C8-2636-75DC-75BB-94DA2EA87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CB9AF9-79B2-7ED7-36AE-B4C2FEFAD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91C164-794B-147B-0EB4-32C79744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0BFC-02EA-4603-A29E-35A96B545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FC847-5455-F7A9-B330-74F6EC03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9F45C-4420-1BFB-7B19-A9373F32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8F6-943B-49AE-A4E5-4DDBC7E89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0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BD005-9F6A-070E-BEB4-05D73E9E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0D1E57-B69C-82D9-7F4E-35C641FA4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E9CA76-290A-DB9E-365C-A8F0B6B86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14AEF6-145B-422E-BD49-C24010B2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0BFC-02EA-4603-A29E-35A96B545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06455-1078-EF7D-21B6-258A5964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09B0D-AA5A-DCC3-6349-DF7CC8DA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E8F6-943B-49AE-A4E5-4DDBC7E89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1620B8-CDFD-9D8C-9139-2672D48B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8DC82-826B-9F74-F4B0-27466EA8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200C7-8DCD-DB5A-6667-2F8FAC666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0BFC-02EA-4603-A29E-35A96B545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B2D2C-7223-254B-CC84-BC31C04EE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03A19-39AA-2752-9C0E-17D2F4296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E8F6-943B-49AE-A4E5-4DDBC7E89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4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9378" name="Picture 2" descr="14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1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2024-03-10T15:23:46Z</dcterms:created>
  <dcterms:modified xsi:type="dcterms:W3CDTF">2024-03-10T15:23:46Z</dcterms:modified>
</cp:coreProperties>
</file>