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CA7A0-EC58-8342-3175-C30862E11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D2226B-073E-71BA-2842-E975BBEF2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60D2A-0638-67F1-7709-56C5DA374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4686-4C06-47C2-9DC2-AD047C3A09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97FB3-8AE1-8972-8BB1-1DBC8371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CC8453-EEA9-24B1-A083-4081B818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72D3-0CC6-4BB1-B879-FCA811FD2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72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02CB1-C7A7-36AF-6B99-FFEDC85F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3F6873-1B17-B597-66EB-B4EF38C94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32579-757B-5AB4-3C4A-5D0FF370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4686-4C06-47C2-9DC2-AD047C3A09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767A3-11C0-2AD7-79D8-42BDE0F2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ECFB17-D56C-07BA-BBCB-C62DC774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72D3-0CC6-4BB1-B879-FCA811FD2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87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3C8EB6-4C62-2ECB-B6C5-C38CD4989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0B7DD1-66FF-0FE8-C658-82C4AD53D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6069B-A2EE-751E-3CDB-37AC410B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4686-4C06-47C2-9DC2-AD047C3A09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5002C-A246-6FB0-5792-0D5C7C61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D465FD-41B5-C840-996C-A7498F9B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72D3-0CC6-4BB1-B879-FCA811FD2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94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2EA1F-8192-F2E9-706B-21F28CB2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645268-9329-E373-D4C8-57557E474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A8AD71-40FB-B5AC-B4B6-85894A22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4686-4C06-47C2-9DC2-AD047C3A09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038D5-CA6E-6E5B-CDE9-5C77C73F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A260D0-D600-5BB1-834E-3DAB9AEF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72D3-0CC6-4BB1-B879-FCA811FD2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93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FC81D-6A63-B885-1942-855CAEE01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22C8B4-0B78-F9CC-0C3B-F309CFE6D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98EBBE-CBF2-5277-6D39-AED2610F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4686-4C06-47C2-9DC2-AD047C3A09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E09A6E-6D60-CD60-1CC7-989394D2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04E0D-DDAF-2F3A-9068-1A8DF77C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72D3-0CC6-4BB1-B879-FCA811FD2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16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DD1BF-87C1-9E54-AE48-D22717F9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27A18-9B8F-B26C-3EE6-D6A4917B6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949BF6-E5CF-CE21-51E5-32EF65C2D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7F7B4D-125C-9ACA-1DE8-67F41746B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4686-4C06-47C2-9DC2-AD047C3A09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D4C4EF-7F4D-C7BE-80A6-400AC404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91EE56-42F5-DD4A-2010-F596C5F4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72D3-0CC6-4BB1-B879-FCA811FD2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29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0B1DA-E1FB-BE72-3FF7-C00E759E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C23FC3-3B19-78C6-C2AD-30230D7AD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B6010B-5F9B-4401-F1EB-962AEC59C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AE012-4777-B0D8-07BD-91D00E00A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D77E2D-71D6-6D07-E9B4-BDB10E15D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3801B1-38CD-FD67-6010-C7C3C1D1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4686-4C06-47C2-9DC2-AD047C3A09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D60AF8-EC85-D9C7-1CBD-08F590AD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178B02-62A1-C60A-F905-8F5777F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72D3-0CC6-4BB1-B879-FCA811FD2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40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D970D-4269-93A4-ADE8-E868B88B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4A82E1-673D-E92D-671A-86301E2B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4686-4C06-47C2-9DC2-AD047C3A09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52657D-71A2-AE06-3D53-D9447752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414D1A-FCC5-F319-8297-7B89FF15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72D3-0CC6-4BB1-B879-FCA811FD2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83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C10123-7DDC-31FB-CBB1-92921228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4686-4C06-47C2-9DC2-AD047C3A09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2FFF8B-A2E8-BDBE-E89F-599E81AB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94E197-F8BE-677D-7D0F-47A0A331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72D3-0CC6-4BB1-B879-FCA811FD2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87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0BFB1-81A0-79D9-0B17-BBEED623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674C42-5566-FC6A-D0ED-BF160461C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6E34AE-5777-7895-6336-23803D337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680B79-C5AF-CDB2-9446-F8B8AA65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4686-4C06-47C2-9DC2-AD047C3A09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ECD2F4-8F10-A5DF-15D5-833C4774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503414-71CA-A7B0-5254-01CB279D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72D3-0CC6-4BB1-B879-FCA811FD2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12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8CAF4-F3A4-CE34-BE2E-EE5617F9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FB8A4D-27A3-AE55-E7DF-14F53E1F4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3E5178-ACF6-864E-EA17-52A729948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EBC7BD-327D-9326-9E7D-9471393B3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4686-4C06-47C2-9DC2-AD047C3A09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B56BA6-EA6B-CBB6-BA77-CADE606F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691CF5-F208-6545-815C-A312418C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72D3-0CC6-4BB1-B879-FCA811FD2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0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57E521-8897-A262-9958-B083CD8E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2D75CB-9285-9A39-555B-D7EB7974B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13F491-59AB-1A5B-6890-AC460D180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74686-4C06-47C2-9DC2-AD047C3A09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6827A3-DE23-6AA7-EE10-ED4C3CB44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DF0954-110A-9E7C-2443-E6D5DA9AB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872D3-0CC6-4BB1-B879-FCA811FD2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96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2450" name="Picture 2" descr="14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2024-03-10T15:23:53Z</dcterms:created>
  <dcterms:modified xsi:type="dcterms:W3CDTF">2024-03-10T15:23:53Z</dcterms:modified>
</cp:coreProperties>
</file>