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E31CB-EF08-7678-7513-D29521471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2FF0D4-E962-81A1-A2E2-6F2E49C06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7F92E-BAB9-1596-7B98-9023EFA8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FE36C-E94C-2B9C-3877-2F643AFA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848F9-A196-4FD0-21F9-CDFA8D70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4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F295-1CB4-20DD-85D7-14178251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D6A40-31B0-ADD1-ED92-7110832E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4F2EE-E30A-7382-0494-B7FF7DC0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89FC-0B34-DB1B-C608-CB57D5B2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24CF1-9D0A-DD47-B595-D0AB541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7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04AE2-C197-5CF3-AD6A-2E943B4F6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C9C4-D311-A660-2821-D1620105B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807E7-CCFF-80B9-EF71-570EE38E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B2406-3B50-DB30-CA1B-4F376F7C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DC121-49FC-2C1C-E23D-A863504F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1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C7412-4292-2367-3722-D5653AE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723B0-4041-8260-24F0-F6A76052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E6930-3FC3-BA76-0E42-A1B68CB0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C8474-0826-89FD-F3F8-1CC2782C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8CE7D-7815-F836-DD65-F24A1EB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D5C21-98C2-5376-6648-BCAA5614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FB1A1-9B5E-164B-D611-A8ED8E20D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0EA0F-6C6C-0471-1027-D3C07734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F592-9FA1-729C-D989-658FBE11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131CC-77AC-6A85-B70F-13E901F4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EED10-8FE9-0E2B-97AF-F48923E2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F3D5D-56B1-6D3A-72F7-EB08401F1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08A1C-1ED7-D625-80B2-1202B2096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7D9B7-1CA7-C777-8EA9-7139ADA8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C8818-68C9-1C90-C79F-E0B7907F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A7776-679F-4C0F-A250-D93AB773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4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E0C7-105C-1B05-B9FC-E6DC2F49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07F66-77FA-EC6F-818F-6CC0DB4A3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A244A-1160-AE40-2C31-50752B674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643A9-08C9-2975-6944-69BA566EF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29653B-EBBA-D427-85DE-17BA2B05A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99C854-09C8-AD99-58A7-5BB08B82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A8BD8E-3118-EC4A-C5BC-C517A3D1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FF258-EEC2-BC59-D2C2-41437578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6FCE-FF89-F877-747E-4F10473A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7F46C9-2215-026A-4860-864CEBB8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84349F-F985-2096-C386-4DEF2E9D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8B2E7-C5E5-B201-F124-8715E44E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2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B18C24-530F-9749-6353-37DA01DE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B33A69-3BDE-DFCF-7BA5-8457B29B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6E538-D64C-F487-8BFA-F7351908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3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07230-9E11-1C68-9DDB-9B8914D1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9DBE7-9A38-A779-19B3-B779DDA2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1EB89-2A01-6D8F-9D3A-4F2702D04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2D2BE-8CD9-7FCB-6CCD-F36DF4AD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20F43-04B4-FA25-C610-2233D762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AA0DB-1C82-E1EA-AF6C-D356727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2DE89-FCFA-0F96-8D19-EF9A244F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6AFC7-0F05-75BF-FC2F-17C526ACB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E13DA-8233-ADD6-9A22-A016374F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A79A8-CBBF-FA85-D700-E735C79E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7CB1F-02B8-83AE-F8D7-C6F9F1A3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A90CB3-63A8-BAEC-C304-0B9DD35B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7ED638-286C-ED47-7853-5861E8AF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6E2A7-D621-C788-EB39-75ABE56F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8F72-8B00-AD20-2147-BC008A324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9453-16B8-427C-942C-4756E5D833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E2D76-1DB7-BE53-D846-A31B1A0E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33575-3265-241E-F1CF-AB9361B5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765D-B8F2-45D6-9D78-5835DFE7F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834" name="Picture 2" descr="1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2024-03-10T15:25:03Z</dcterms:created>
  <dcterms:modified xsi:type="dcterms:W3CDTF">2024-03-10T15:25:03Z</dcterms:modified>
</cp:coreProperties>
</file>