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39552-A27D-1013-8F77-A8FC2D3AB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9FFA14-86A0-7E6B-B79B-41DBABCA2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951B0-C416-A0A5-D7F2-E21C1C85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DBFC-B993-4FDD-9CA2-0536AE0CAD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BB30D0-7646-6FC7-F8A3-67CB93C1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BC777-1D36-E6F7-885D-D1F03399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8F4A-D5A5-4682-882E-9CB318BD6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1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A8F64-4911-2853-112E-71105BB2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417C20-5222-C4FA-4F13-3A06C0B61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FF5A7-93AD-E12A-F5E5-936753DB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DBFC-B993-4FDD-9CA2-0536AE0CAD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CB8386-0421-4FCD-9A31-9ABC7659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D7CA6-506E-E617-431E-6BDFB495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8F4A-D5A5-4682-882E-9CB318BD6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63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39B08F-9231-4BC6-8AB4-BCBE920F0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857851-14A3-9971-C26E-A258E67F1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57C66-EFD2-E927-D4E5-A1C988A1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DBFC-B993-4FDD-9CA2-0536AE0CAD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DB7C6-1AF9-3406-198D-FA279EE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C0604-9D8F-0E1E-D660-FD04348C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8F4A-D5A5-4682-882E-9CB318BD6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27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3E02A-73D7-F987-5DB2-B80CC48F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C3A08-598F-E8E6-B142-174AD2166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FC5D3-6979-796C-B4F2-455BBFB1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DBFC-B993-4FDD-9CA2-0536AE0CAD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7DCABD-05BC-29C6-A2C8-9EEBD452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A5C9F-F792-3804-AD8A-0A21A647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8F4A-D5A5-4682-882E-9CB318BD6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59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EFE37-53BA-4B55-82E9-D9CA1347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A1A00C-F060-A46D-74D8-14CFBEA70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568CC7-62A3-2204-5DFF-33BF1CF5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DBFC-B993-4FDD-9CA2-0536AE0CAD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7B75E-BD86-51C5-AFFE-7FA797D7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B8F9D-0DC0-EAAC-D7A3-F85559DD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8F4A-D5A5-4682-882E-9CB318BD6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78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5536D-0583-0482-D8E9-932457EF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E7214-1E12-2B8B-5E8F-515C8CE44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8A4A87-2992-642B-F2F4-BC1005574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EC0BFD-F07E-6D78-418C-E62B42BC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DBFC-B993-4FDD-9CA2-0536AE0CAD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699F60-E567-5323-A0D9-55AE1DD1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B07947-F313-6765-3ACD-578EBD41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8F4A-D5A5-4682-882E-9CB318BD6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94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1314F-088F-85DA-CD05-571B4769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35AC14-327A-174D-F246-AC33276F4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EAC002-B1C2-7CF5-4879-4A09152C0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572852-8A7B-2447-C0E2-79994F5E4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674276-44B2-B739-C763-77AB3C2C6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F58801-78A5-DAB6-937A-CD40DDC2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DBFC-B993-4FDD-9CA2-0536AE0CAD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D2FCC4-31E4-9DD9-4AE8-00F4ECBA4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1163EB-641C-7A0E-3703-88BE3D22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8F4A-D5A5-4682-882E-9CB318BD6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15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8B879-777F-FC75-9AB2-1D1D2EE6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E2755A-789D-FECE-AB9E-FBA7752E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DBFC-B993-4FDD-9CA2-0536AE0CAD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5AD552-17A6-336C-7A3C-E4B7521EE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57A68E-5B37-7AF1-FB5F-503A73AE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8F4A-D5A5-4682-882E-9CB318BD6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08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434381-FBF8-4BF6-506A-5B910662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DBFC-B993-4FDD-9CA2-0536AE0CAD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1E0BCE-6849-2AD5-90A2-87A7D62F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098B02-6096-E267-E769-52C682EB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8F4A-D5A5-4682-882E-9CB318BD6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47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12A49-52EB-BA90-97CB-4236C848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E8145-4EA8-C280-080B-B1B424EA1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546544-3F53-5038-F93E-76BCA6367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959D23-34B5-9AF3-916A-C59EF9D7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DBFC-B993-4FDD-9CA2-0536AE0CAD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E431E3-11CB-046D-2C16-42507A18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E35380-E52B-8E1E-23FC-79F3AD9E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8F4A-D5A5-4682-882E-9CB318BD6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27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6B208-5F98-DFA0-B894-88A0CC46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A4DAC4-78D1-4E53-5EED-026D1266C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6E458B-EA92-B021-02F8-BDABC0712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DAE357-DE1A-6829-C36A-9E541B2E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DBFC-B993-4FDD-9CA2-0536AE0CAD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3501B2-180B-4CE2-CE1E-B95E4B5A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DC7CFD-9845-C8DD-B3AA-1AF389A4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A8F4A-D5A5-4682-882E-9CB318BD6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1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169C84-C8EF-11E3-1941-E2B48818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D91C88-4321-2C4A-5450-305F4EF1B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A64B7B-648D-60C5-F85A-9C5A42EB2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0DBFC-B993-4FDD-9CA2-0536AE0CADE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B4C765-A438-6BA8-8737-36D7741CE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BDC5C-0DBB-2B85-9EDE-DE49BCFAF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A8F4A-D5A5-4682-882E-9CB318BD6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9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2930" name="Picture 2" descr="14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2024-03-10T15:25:16Z</dcterms:created>
  <dcterms:modified xsi:type="dcterms:W3CDTF">2024-03-10T15:25:16Z</dcterms:modified>
</cp:coreProperties>
</file>