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966E-EB3F-8AC4-97CF-97DA2E241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6AD71-9C7B-81BC-EC8F-CEE513F8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F9F5A-7648-6026-6054-9FA233D2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65C5F-0509-129B-42CE-8F87FA04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4AB6F-AD9A-F5A9-F537-FE001B51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3890B-E8D5-CF99-C92C-9C0ED606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7582F-EEF7-4E0C-4FAF-7CDC7D4F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B7926-2B71-9C76-B40A-70395DA7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4D8A7-9B1F-7915-F24A-7E7EF204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121E7-2F07-EA02-3F23-0F41FB09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22635-8658-2BF8-038B-2511C87DD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0BE39-0148-CB8A-F511-A2A899DB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E7852-A324-D59F-CB2A-F0F6B80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1715F-3839-8FA3-0895-3EBE1DB9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3E507-0B49-63D3-83C1-9E17F342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8201-D390-86AC-9D16-94F3DA3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1C88F-11EF-C9BD-820E-3A721BE7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DB305-DF53-26EB-D97B-076223B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DA4CB-14CA-F5C9-D8D5-B7BC2501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BDFF9-2001-72E4-5DE9-39DC63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1822-32C9-4F8E-9B96-0E015ADB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24212-35C8-4B7D-479E-6754B4EA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20CB2-68F6-5026-8306-C6117B10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CFB0-CB8E-B10F-85C3-27AB568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438E-138D-7A97-F288-362DDFBC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6C0F8-87AC-759C-2370-DF6AD72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35E3D-7F9C-0DA8-4FD5-32A015E78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FCF4A-82F5-E1EE-8AC1-3AADB322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5454E-B04C-894B-CEBC-A55CE860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C0E54-4792-EF12-6426-8C4AB6B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B583B-51E9-E1E1-F82E-DA2EDB4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F5E1-5A42-AAE0-6746-4532F4F4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AA8A0-B4BB-73A0-0A2C-BE00D447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064E8-BA43-7D14-6670-C0E0209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B6054A-ED38-C4F1-0C7E-9939910C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5B8ED-C999-966A-2F5F-2C28DEFA3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94571-0868-B4D2-DB05-5ED31842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BB1821-C31F-3F7B-3E92-4058E552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138AF-B976-C2B3-988F-BD1DCC9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9079-727E-CDA3-048D-3F7118D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0D534-981E-06B6-E9D1-5377F62A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51B2C3-87E3-8817-0185-9217117F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4C465-DB34-8DBD-AD54-D37EA05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3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027C0-AD0F-BA52-D594-C1549D04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D655D-324B-B276-A755-99A86C83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58AA8-6D42-25EE-4B46-70193A2F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13CE3-4098-1A43-6735-F33B064F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62E10-2DAF-F9E3-F629-78CB1DD1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8AA74-D519-0B3F-C278-D1AAD8D5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00E37-0526-30E8-9C0A-B91591D7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D7DB3-E83A-6870-B67E-A7068D07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733E1-077B-7FD2-F72D-E35C401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7754D-A8C5-8E2F-621B-E021376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5C6B8-D12E-39A9-D0F5-42713D376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6DF6B-2EB3-4D92-8BA5-AE3D30D8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52684-3DBD-561F-D3F8-961E66DB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2DF0E-3C9E-41F0-5F58-EF0354DB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10784-4ED0-0580-5D7E-FD1D87B5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5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F1655-347E-343C-B5A3-18D3580F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44520-D344-BD9E-29F2-6F7A6494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42D1-AA2F-06DD-89FA-05813206E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6A0C-AC88-4648-A64B-45FBF49F9A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E15A7-54C7-6D1E-37A0-281239162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EC4-9BF9-BEAD-998C-4300541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113F-B913-44DF-BE06-5F0157163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954" name="Picture 2" descr="1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2024-03-10T15:25:20Z</dcterms:created>
  <dcterms:modified xsi:type="dcterms:W3CDTF">2024-03-10T15:25:20Z</dcterms:modified>
</cp:coreProperties>
</file>