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1B565-2E44-AAB4-21EB-A1A51C588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5E245-D17C-21CB-8DAD-FF7AFC6FA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F1587-41EB-2034-2D05-74D53650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8D28A-C559-CC15-6A3A-05D25D83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54642-8761-0808-EBCC-DFB27C18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38A6-22A0-AEDD-FB8C-BEA9A10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94A1F-A1F1-8B87-94D9-6B374C6A9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B536-E78A-DB4A-DD0E-D59DA05C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6BEAE-56FF-8DDC-194B-7C5E2FD1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97B3C-301C-FCEF-2949-6944771D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96055D-CB84-E1A0-1C95-9F6CB7849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80FBA1-AFAA-FD2A-4151-96A6CEB16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6EA19-AB4B-D7B3-C1C0-9938615D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1F234-B819-0610-690C-AC00C22A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6E673-3818-9B25-46E6-CFABDB3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6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40A4-ED29-2AA5-C51F-4705FAE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18C65-C02A-9107-2428-E3EBDEB5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21C7-E2AE-6E3F-A1CE-482AE2E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99DF5-47AF-3054-F66C-3E366FC3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2BBF7-C8C3-E81E-6605-B54F0B46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6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5B453-3AB1-D166-EDED-991668A2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95C98-4B82-A410-6847-9FA800A4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A2268-4780-0A8C-BEE4-566B5265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0483C-8F09-F999-3107-31995C2C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1D3267-8694-059C-ADCC-069E810D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A673C-CD75-1506-B224-46E8CCF3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4EEB2-02BD-B212-8876-DFB890B0A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16165C-B5DE-3D47-EAD8-3C7DECCBC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ED056-CB8E-D753-D96A-02A3C407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6CEBA-5B51-3E13-1DDB-A190EC71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03A69-0680-261A-2870-2054C5E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6C1C-D518-FE75-C29B-349C258A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A90D6-B458-E0FC-F33B-B0A3B4F5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46CA6-E114-BF5D-6E21-9ACA3BA97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E70A17-F4AE-3E7F-8D24-9EE0615C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75D890-91E2-B165-F033-111C33FE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E9CCC-C287-59ED-FEF8-BCDA4A02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DB95F0-D317-F18D-4E4E-5198199E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1681FF-8DC9-560E-53E8-D16499EF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0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04CAB-22F8-2BDD-AF8B-35555118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6A7FED-B93E-97F4-C044-B2685FD2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CD9FB4-3DCA-02B8-EE19-CE40BB9B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2E2EC-33C7-7735-BC23-39B10681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53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2BD9D3-84AF-51E8-0B13-CA9252A7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59DB36-B9DE-57D0-53B6-7965618B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FC384-2D25-DA83-E3F4-4989799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9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34D41-34B4-9375-F9E3-D2572D9D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9A5C6-D38A-90D5-33C3-AE024A7E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F99FCA-1464-ED0D-56FA-674A244C6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328F-621B-23B2-51A2-078EE92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F90E5-9BDD-F179-BD3B-988EEA7F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BBFF0-5E87-2E0A-0644-4266724E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6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92430-1085-BB1A-3573-4406A62A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6C0D09-C9DC-12AC-46FF-673F98CE7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7620C-FB73-2EA0-E344-4AF9B38E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E5F742-CA56-CA5B-3FFE-D352A95D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3585A-C815-D978-8F01-A2551AB7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D87E24-C02F-2C36-F01A-F016C241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62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4E8DFE-75DF-5AD3-4ED6-6928F2B1B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A613B-6AE4-D457-F3D5-376C9A6D9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8E9C-D361-277A-D20E-D5DAFB7F3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2A7DD-9376-4AE2-AFDC-583FCED63B7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4CE44-443E-8629-5E43-CF186BB7D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0E32A-207C-CF07-E385-3E333C96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B90F-B63C-478E-B9B3-A3B123BD2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6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02" name="Picture 2" descr="14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2024-03-10T15:25:29Z</dcterms:created>
  <dcterms:modified xsi:type="dcterms:W3CDTF">2024-03-10T15:25:29Z</dcterms:modified>
</cp:coreProperties>
</file>