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5E376-66EB-A574-E34A-89B18655C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D6DEA0-F9A4-EBA5-08F1-D2CFE008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3E47B-81AA-5B94-077D-9366D417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86321-9246-A96B-CC62-366C7C6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BD289-DA4C-0AD1-3BAF-F6065689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7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6CB41-E608-211D-B673-587F55C2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E1A023-74E8-EA68-E252-84442E1D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93679-E53E-1E67-2F6E-E4AFFAF8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083BB-5E2F-CA26-92D6-A7020375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4F70-8529-A5BE-7F81-67F484FD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BCBBA-6F20-7782-7296-4368E3586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36B3B-91C2-B7D3-520F-6864F673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4B7C6-D4F3-74E9-4BA5-7F29B1F6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32DEB-235B-F748-3E29-C77B2CDD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95EBB-11D6-17C1-998A-CE9C13BA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0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55C2E-00DB-2262-B434-DE461885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10F94-C7B6-DD50-0144-3C8418CF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81136-530C-745B-2ADE-7ADB4D03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CEF4E-EBD9-6729-43EF-EF30A041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1E93F-4BF3-2FD1-C1CC-AE6C4872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75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E19EC-21A9-F416-4E92-D8E67780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76085-23B8-B71D-ACC3-2E438A72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658B6-4FF2-43C1-59FB-15C260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BFBDC-2296-3731-51BA-C1620479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282FA-5253-C56B-0B40-1DA48E60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6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8C31F-77FC-7B61-6199-8E3D6A05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AA5CE-D2E9-E9A2-1FF0-9C0739D5A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F1306-5E59-BA45-514F-40FC1D3E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4F75B-40D7-B422-FBFD-20317BF8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22DAE-A350-083B-F531-E0F6D50D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C4049-1E42-1A82-91B4-78E97E26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6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F1AE-EF62-7CB9-6959-3A1AE2CA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4C801-F6DC-69A2-7062-4535F9036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0D1C17-BB49-8223-33C2-F43F2C8B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4305B-7B38-441E-41C5-4B433668C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914B6F-2C94-0581-ADD1-12B1B6FB8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57F113-C67B-DBBB-75CB-B8E0C952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EC5CB-91CB-A70E-5F4D-D7D55833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FA0729-1A4B-FCFB-C015-551FB814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6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CAAB4-8B6B-0202-7D73-498EEC30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0C7AD3-3E23-8842-63A9-153D4B6D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E196E8-D2C1-71BF-01E0-83A6CF94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30BA39-F653-83E8-EF70-1C7D2058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A52893-A570-E883-7CEB-7B72E3CA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E54989-C8A0-C63B-A301-A2D9D169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BDB0E-83A0-C90F-7036-732D5A43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7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AD50D-1762-9A0D-3291-2DF79188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85241-4F9F-EABF-3E2B-17FFDC80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12D5F-ED24-83D2-583C-06719D666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1779F-8D12-E498-91D3-CEE56D3B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A0558-77D6-30B3-8FEC-7099100F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47121-BE78-1499-CDDC-0F20FF0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5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A1B38-9C40-F351-81C0-4ED498DE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12D27E-7C04-B9F5-D528-74A4E2DCA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534A6-A005-5DAF-15D7-AD175D628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E46ED-561B-AABB-C281-E94CC482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94055-0AC5-41C9-7B2C-342D1A74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1135D-8E07-48C7-D0A0-CA0925DF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45F857-6E96-C495-D705-9DC10AF6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368C3-C444-18F9-D4B7-F683FA96D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1CC52-D19F-BBAA-24B3-45C974DC2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33C2-E428-48AC-9D36-AE7ABCE0B7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E4DA1-B5BA-6ED5-6FC3-B33BD902E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E5833-3C56-D49B-7971-EF4A3E949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4ED0-E8DF-45BD-BA07-20DDCEDD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02" name="Picture 2" descr="1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2024-03-10T15:25:33Z</dcterms:created>
  <dcterms:modified xsi:type="dcterms:W3CDTF">2024-03-10T15:25:33Z</dcterms:modified>
</cp:coreProperties>
</file>