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D867A-99AA-6DB4-C1BA-0055DFDC4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7494C-1948-3FDA-2B0B-03B8E4A5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53BD1-3832-F9BE-0A89-01CCCACC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E9C32-10C6-8484-832E-297595D5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5D221-17AA-1172-AF67-FC550BC3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52B1A-D864-62D7-5B22-AED50B6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6B423-C53E-D502-ACC7-9F7942E4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BF673-FA53-145B-32C1-BD16754A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96E74-AAC8-E7A0-4714-CBB1472A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0F327-E7C9-2592-AA11-4BFA173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7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8BDB92-19B4-3110-E744-CAE3BBF9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01BFE-1796-70AB-5D33-71255EEE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3E23B-0375-46A4-07A3-61A0420C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4A4F-04AB-7CB1-67A1-B67CBFDA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6F83E-03B7-6DED-6135-73319F39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751CE-7087-5717-65F7-CBDC9F1F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52F6B-938D-2D36-DC2D-200354E3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B1EA3-A0CE-E9DF-1603-9CCA5E20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BC2F4-15CB-4969-69BF-F627156C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7DC38-B4AA-D2CA-FDB9-63ED044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0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686AD-4793-7834-59C4-05864D8B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9CE87-5C0D-F5BB-6F1D-FB747849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A8E55-EB0F-CD2B-0940-96F2FA6E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F22DA-0AF2-C0B6-8609-F17581EE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50C59-4C5D-44EF-EF29-28F81AB6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F074F-4A76-69E9-1C6F-73C4E6E2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ECC13-12FB-14DA-6841-FA022B359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6AF59-2A78-27CD-23CB-2C452E18B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8FCF1E-2E77-5AC8-6C3B-A736FBC1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015BA2-EE07-7238-3315-DDEB9FBE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90313-4C7C-1E28-EF38-DF571657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2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F4940-6CF6-066C-2454-2BD27EE7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F8CAC-35AA-D980-08EA-06C48292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0CA221-7BC4-BCB9-B47B-C61C04D4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2E6F26-145E-1919-66DF-2CF6FCD4A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84E15C-E342-533E-0F67-F599DB8B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0886FC-07F2-DF7B-825F-0CB07A96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5D1EBC-38EA-180B-04F5-3A509E1C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274B1F-F0D4-40C7-7662-AF7F5AE7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0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FEC8-F869-24FE-F4AA-70D4D362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20BFA2-F98B-D677-619B-81CC6738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AD151C-A53F-D62A-C698-38C22F70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744EFC-A376-DA2D-DAF8-6A9413B2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87DB97-ABA9-54E8-0007-61B38663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7EF37-93B5-427D-63FA-F118E2EF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68A04-3E56-247F-ED4E-B7E4E6AF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3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F72ED-3EF3-B251-E7BB-96FAD0D8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38548-D9D7-AC3D-DB30-F837C4F9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F7E1F-C408-840A-AA9A-7953D44CA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287F8-5D50-D334-918B-D145B62C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602A6-C87B-87EF-9EA9-FCC324FB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B3ABE-27AF-B89F-6440-435A3BA3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5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7307E-943A-655F-C8A4-06BD2CDB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C9EA77-54C5-C10D-3714-2CAB73415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2244E-20F7-9D5F-0418-251FF070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90D7F-A3B1-49F0-4921-1F331585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B62B1-6763-FFB7-E298-EC3A8F15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C2BDB-E2D0-09BF-F25D-9F7E3B8D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95223E-2898-5730-22B3-7E71E20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5F856-83C7-DCFD-2E14-F5E8E7F78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EE25D-D2D7-0C82-F464-7E227BF76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1D2B-AEAB-45E2-AEDA-0D33DA1AD4A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97A7D-9588-80DE-B9D7-F2C330D0A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D217B-853C-BE15-A2DE-87D0316A9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9041-A13B-4740-A92D-CC11C11339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2146" name="Picture 2" descr="15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71" name="Picture 3" descr="150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2024-03-10T15:25:54Z</dcterms:created>
  <dcterms:modified xsi:type="dcterms:W3CDTF">2024-03-10T15:25:54Z</dcterms:modified>
</cp:coreProperties>
</file>