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1FD49-5247-678F-27B1-4AB793AC0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A179C6-FF83-A19C-91D6-588105024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E4D3-74CA-8CA4-8AC8-F546A35F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D95-94AA-4185-A111-EE089DACD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F6F42-D34C-2595-8A8D-A802739F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ADE77-B9F8-3D9F-D9E2-EA16252A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8EF-C6CA-4440-BD6F-422CEC25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7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44085-DE45-58C6-A9B1-F0706E30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6244A8-E6E9-1B1A-B4AF-5BFFA0BD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2E700-5E0C-85D9-2BE9-A62AFC9B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D95-94AA-4185-A111-EE089DACD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427C0-9281-CD31-5833-1913D538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42165-8620-6022-B611-ACF23282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8EF-C6CA-4440-BD6F-422CEC25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10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2B2F96-BF63-7AA3-C9C1-E6E5E7980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D157DB-092D-4890-232B-C88380550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305A5-0B81-2B20-A302-4CD67356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D95-94AA-4185-A111-EE089DACD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5ED5F-C360-8CC3-507C-772DD2CB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9FBB4-3A80-1B2E-F32E-D618D035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8EF-C6CA-4440-BD6F-422CEC25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77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AF192-BF3E-AF1F-3D20-3D5429C5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E4A7-E71D-98B1-41A0-ECA747F1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C28D2-A770-0A87-4982-CB8B7FC5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D95-94AA-4185-A111-EE089DACD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58A3B-1DD5-34D6-176B-581BC41D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2A5A0-CB7B-5997-FE08-980D6161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8EF-C6CA-4440-BD6F-422CEC25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3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6BE95-3DED-64D2-54ED-B358739E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AC9EB-8C61-B575-D8D6-E4D21ECB2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EFF1B-6445-39EE-01A3-F614DEDA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D95-94AA-4185-A111-EE089DACD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F4A89-0CB1-BA5C-2C40-F25AA9ED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18FB6-5A86-8D03-A327-17C3A592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8EF-C6CA-4440-BD6F-422CEC25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9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29D73-D2DC-FA9F-F994-E8707996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49846-F495-F243-8B5E-160E13EFD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EF3775-E37F-58EB-D050-344E7B658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2DD414-E79F-15A6-4EF6-A1AAB5B7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D95-94AA-4185-A111-EE089DACD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F5956-52D3-27F8-1C53-635E48AD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2FD32-D67B-CAC3-481A-94861FED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8EF-C6CA-4440-BD6F-422CEC25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1E0EF-D45E-9F30-67E7-6F931237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7766D-1FC1-BE71-646B-913104DC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4EF74-3660-D55F-BD36-E03D3844E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66B45D-5650-B46E-E92F-B37CECBC4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3728D9-ADF6-F202-83D2-870E382CF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201A9A-A041-D582-CFE8-A855511B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D95-94AA-4185-A111-EE089DACD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2952D0-1041-448E-6D38-D63104EE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28345E-7D1B-F31B-0578-EEFFE268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8EF-C6CA-4440-BD6F-422CEC25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831BD-69DD-54AC-5AB1-0D64F7EE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001CAF-968B-6B81-FF19-7BCEBCC4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D95-94AA-4185-A111-EE089DACD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06E05E-DE1C-8599-3B62-DA55E1FB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804B5A-5188-6C46-4639-BF77980A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8EF-C6CA-4440-BD6F-422CEC25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687225-CC85-BAC4-3478-45932535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D95-94AA-4185-A111-EE089DACD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CBB308-A2FD-91DE-61FF-BFD9AE11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9F68C-0D12-3E15-80D0-220E315D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8EF-C6CA-4440-BD6F-422CEC25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4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EB412-A9D7-26BE-2CA6-D24616F9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3FE14-FE8A-D99C-30B5-AB8545E5F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F41DFA-9457-3F86-DFCD-20C390932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F0363F-A9C7-BFB3-0A71-D0A54D74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D95-94AA-4185-A111-EE089DACD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0F6CC-0AFB-F943-AEB2-93BEA272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7D141-C581-A3C2-A159-8142B838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8EF-C6CA-4440-BD6F-422CEC25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88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82484-94A9-220F-B92C-7715EF4A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80EB9B-54DF-AECD-7F55-4AFC7D900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5DFA1C-0F0B-0529-775F-1438968F8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B91BA8-B71A-DB6D-104C-B7F11B16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D95-94AA-4185-A111-EE089DACD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84372-D908-4E16-62F7-6BF4BAF5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9414C-0636-CF7A-D26C-51F8CFE3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D8EF-C6CA-4440-BD6F-422CEC25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25095C-4FDF-7F07-0122-2303C598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55A9D-A4B5-D035-138B-1780EC5CD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94EC3-D877-672C-F481-70FBF2E53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37D95-94AA-4185-A111-EE089DACD2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7D5BE-E8BC-07E8-F065-6A90D23D5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97F9E-47B3-37CA-4D87-25CB9DE2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D8EF-C6CA-4440-BD6F-422CEC25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7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3410" name="Picture 2" descr="15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2024-03-10T15:26:45Z</dcterms:created>
  <dcterms:modified xsi:type="dcterms:W3CDTF">2024-03-10T15:26:45Z</dcterms:modified>
</cp:coreProperties>
</file>