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997A1-6398-E4D6-D718-0A5FA6558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B85751-8BEC-76CE-A693-772377FC6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CF3D7-D65D-9E8B-97FA-021BDBBA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D035-994F-444A-A1AE-90834F27C9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31887-2983-A16F-614F-D718BC56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66AEB-B433-1E35-3FE6-BF077907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E72A-53F7-4717-A9FC-6E06C6FE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6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B1FD7-3B72-78AF-69EF-6847BEDE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1D99F7-BAF4-6FD5-96DD-5D7C2F94E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3D631-5551-5113-1EAC-58BE9CF5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D035-994F-444A-A1AE-90834F27C9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00F42-0796-7637-CFE7-DADEFEC6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9DB63-7CAB-23D0-AA14-8F697190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E72A-53F7-4717-A9FC-6E06C6FE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81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59042A-1D71-CF59-33D5-0C110BAD6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E2CED5-CEAB-24CA-B39F-28D593BE1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883FB-3E73-5C61-DF37-A275D5F4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D035-994F-444A-A1AE-90834F27C9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1AA106-69FE-70E5-534E-2C18BDF2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77E83-477B-504C-FF37-C802BB76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E72A-53F7-4717-A9FC-6E06C6FE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1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6204-BC32-FD0C-4986-36DE96B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9D0D7-2AC4-9334-796B-58122FFF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0DAA8-FDD2-BED9-3EDD-FDE152A3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D035-994F-444A-A1AE-90834F27C9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5898A-7BFC-1BA2-9148-61E6A4E2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24279-7A69-0D14-3C4D-A93EA2BE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E72A-53F7-4717-A9FC-6E06C6FE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12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14FFB-C48E-B517-DD95-90AA9CA4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94C1AD-3602-6F71-D25A-E7C339EEE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64855-0622-C8BB-A207-163324AB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D035-994F-444A-A1AE-90834F27C9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75944-FC62-3C3B-C9C6-7489B405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417EF-C5E6-424A-E02D-E5A841B7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E72A-53F7-4717-A9FC-6E06C6FE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9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CFF9F-E645-ACA3-34E3-797DC456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4BC0A-EBE2-678C-E718-59FAB22BB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3F0CBD-14BE-9148-2E6A-1FDEC236C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BD6977-8648-4AC7-9061-92E751D5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D035-994F-444A-A1AE-90834F27C9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5788A-ABF4-B05C-409E-A0BD039C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469A01-27BF-54BF-040C-25DCE200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E72A-53F7-4717-A9FC-6E06C6FE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820C6-CD72-D851-31B1-1CA75320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D742F-D0B4-5A6E-B5D3-C8C83CF82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9E06F3-7B94-93E5-256E-818ABF336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280CC1-F41B-2ABA-9E30-796A272A4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5BF455-410E-892F-3A5D-C800FF440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DE2E2D-847A-050B-7F2B-A0237105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D035-994F-444A-A1AE-90834F27C9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AE4D39-5ACA-F73F-AE5A-E296772C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ED350A-70F3-619B-6969-53BAF8E7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E72A-53F7-4717-A9FC-6E06C6FE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1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3A31D-5473-42C6-7359-0FE22ED2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D478E0-CF31-27C2-CF4E-875522AB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D035-994F-444A-A1AE-90834F27C9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B7CD6E-D938-04AA-EF59-09405486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023A4A-D931-C01B-4B10-CE6F22DA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E72A-53F7-4717-A9FC-6E06C6FE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53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49E1E9-86CB-3DFC-9639-1CF33F62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D035-994F-444A-A1AE-90834F27C9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366A0-5162-DA1F-98E1-A6D13EC9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E846D1-45D7-BA61-40D3-C9F7F662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E72A-53F7-4717-A9FC-6E06C6FE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2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7BF92-3CE7-1D7C-0D79-055FCB58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0F611-40DB-462B-BE37-307848907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28F38-E262-A990-86AB-34CE38185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531F7-9143-E232-F099-436E1C1C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D035-994F-444A-A1AE-90834F27C9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A70DB-8BA9-6BB5-40F0-2CA8F03F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23DBD-3BDE-B380-B856-0EAEE0CA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E72A-53F7-4717-A9FC-6E06C6FE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1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8BE52-852D-1E61-8603-7472E0CD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08C700-27CA-08B0-40A6-4DC1CBF4A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A920C-6891-852E-85BA-1B10109F0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9C03F2-5EAE-0295-8FF5-AF0D5924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D035-994F-444A-A1AE-90834F27C9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D4BE6-40C6-3A2C-9B95-2D05AD50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0F3E20-EBC9-ABF8-1409-59C2ED9E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E72A-53F7-4717-A9FC-6E06C6FE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3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6212D1-86E1-5FF5-4D7F-7BDB65CD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ED122F-9C22-A059-8AE7-D64FB35C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13E45-6DBC-E27F-024C-D34FEA598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D035-994F-444A-A1AE-90834F27C9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90738-A68F-CB09-7C8E-26B97DCF9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76965-9BAD-C56E-B8C6-65E9E6204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7E72A-53F7-4717-A9FC-6E06C6FE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75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1602" name="Picture 2" descr="1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2024-03-10T15:27:15Z</dcterms:created>
  <dcterms:modified xsi:type="dcterms:W3CDTF">2024-03-10T15:27:15Z</dcterms:modified>
</cp:coreProperties>
</file>