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313C0-5653-E962-A377-0D161081F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5C3A9-CFAF-871B-B238-9936901A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8F007-D855-EFC2-0358-E1D1B13C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C4DA8-17FE-C0A8-EDE9-4204301C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375D0-27C5-03E2-67C7-5E786D5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1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55483-9F78-2116-2A0D-128B133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CDF4A-F100-ABB8-825A-9CDE0DB78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54EF1-7192-83CE-42B1-5565EB65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57C55-0EF8-4C45-DE2E-886E110A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B1859-36B3-AA46-A6A2-4C4619F6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23E71-DE38-DE09-A58F-34C45DDD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B01597-ACEE-2859-4FAD-A0FFE903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49F4B-240A-2630-2040-E9DA6BC9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4E2F-17AB-BB1F-FB95-5CE18446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213B1-30B1-B700-405E-BFB1A10B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DBBB4-2DB4-59DD-C871-55A4651E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02836-EBA1-2E51-2499-04811770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F8A75-8309-C4DE-79E3-5CA9AC61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00D5-11CB-8347-609E-A1A53432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C1C44-A155-8BB7-CCD8-A56C600D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24898-F127-467F-654A-244363F7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F2016-4931-D335-8BEC-B1DD16CA3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A7174-026E-883C-6652-0A4ED382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B96F6-EC7A-353D-B667-42F10608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08BFE-6182-06F7-D008-C9B0144E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5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69454-15E7-7328-16BF-E0F78AC3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F1DDE-B989-4FA3-BA3A-D228862B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B869AC-4892-74A6-6705-DC807492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1A48C-75C4-6912-D96B-5E91945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21B2D-97FA-8EB1-9F30-F017DA5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972AC-45A9-3EB6-57C2-7F426A12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48EF-E757-83E5-47AA-8013C865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043CB-256B-88C1-25C6-78F3F5E8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A04BFE-910C-0B28-28FB-5A8EF234D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8F5A7-5B3C-828D-113E-3890B5658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4D060-13C9-34BC-1FB1-CF2E5BC64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AC3331-001A-6405-B947-95CDD75A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23419-33AD-8E2A-810B-31D2E45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8B8B7D-0343-BEA9-AE87-DD48DB87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7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4D36B-8061-C1F0-A8C2-7A772576A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CE607-7C9B-8BA7-264D-A4C0EFDC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EBA02-661D-DAD5-5D49-714F3823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1C00A-6C53-08A4-D40D-041E078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22E54-F8CB-12CC-E5AB-DD8199F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7E36AE-456E-367C-2982-2C2B8DCB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5643C-6EE4-0B06-48F4-8304157F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DEB17-EBF3-894E-31B2-C41C6712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286E1-3A29-B6B1-C1EE-F07A62EC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8B9-990F-8502-4325-FC6152C5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345BF6-996D-8E59-FC98-25FFE31C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A5D258-0C4F-D8B9-EB7D-058401F6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76BE7-EB1A-B226-917E-7C84770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8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13F6E-9695-CF49-40C2-77CA38AE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1777E-37BE-2DB5-C4D3-2DD4B4E72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AAB0AC-5E0B-6F75-2430-3BD4BD27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DA482-5F55-D976-766B-9B9887FF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B2A42-322A-65DC-05FD-52BEB18D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15AA3-43CB-2275-98D1-49875881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89B8A-0024-3A19-D4C6-E4144210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29D7B-9D98-5BF3-6F7D-F9320FE6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13AFA-4F25-EB74-7AEA-63C16C42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1B86-F5B4-4BC6-A2C1-4D4DFB12C1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4B4A9-5C3C-9131-600B-14B4ED59B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098BC-4EB9-B75B-CBF9-25615295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A44C-39DC-44DE-950A-799B1E583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1602" name="Picture 2" descr="1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2024-03-10T15:27:19Z</dcterms:created>
  <dcterms:modified xsi:type="dcterms:W3CDTF">2024-03-10T15:27:19Z</dcterms:modified>
</cp:coreProperties>
</file>