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80063-3134-22C4-E644-76CFD75B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DC75D3-02A9-74D7-2C27-FD7998C5C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ACB0A-3A20-3876-4C47-615E2D61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63A89-BE9B-204D-08BB-48B573D5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3A21A-65FA-C1D3-0AEC-D51FB87C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4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3C79E-874D-D941-E8B6-0ABA6B0F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7CF58-0DAB-4BFB-20B2-8867F3637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B94CA-BB0E-D6D6-56F6-AD71540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2C2C0-E4FF-F23F-2E28-E3EE44D3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B0E2B-BDB5-7F3E-E3DF-F0B7DD5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8F5D7-4821-4AC5-113D-DD615EB2B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84316-6F9B-232B-EEE3-DD42D83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572BE-3BE0-1203-2D65-A27D52BD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04C1F-F22E-FEF9-2043-140B9110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CDD7E-934D-D9BA-ABA9-82D60E3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3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FA3-9541-E8C8-CE99-C539F8B0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96BAA-58AF-9AA2-4DEC-8D153392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873EB-98F5-1582-984E-3DBFF9C9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F3883-58C2-572E-AD29-DAA2BEDC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697EE-D33F-295B-AFB7-B24F6FD3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FF412-82CC-208B-F80D-6DF11F05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9C1F9-DB44-1861-0A35-480AEFCA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22514-FB61-1F43-3C24-27FEF2A9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BACA4-7E7C-6618-2C35-ED286483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516A2-6695-F1F4-7B0D-2EDC6D2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098B0-F2FE-872C-7606-8FC7AF1C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8512B-E50F-489B-7246-13977468C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BB315-2A4D-21B5-2FBD-34050139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5E38C-1F21-8A29-210D-D3C068D4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FE604-CBFB-5C2B-3A54-96916815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2B9AD-A0CD-A638-CAAC-05273D62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6B334-B919-407A-E173-A7DE1697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FC512-8CE0-9C62-DF90-2DDD2EBD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A6480-4AE4-8FB8-F633-02F739E0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4306E-E9E7-7ED8-C0CF-63AA8E99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B36DB-5675-B8F0-3FD2-7199D729A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9958C-1B89-0548-6CBE-CECB48C5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1AFE5D-9F3F-B46A-6421-57257DC3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B364E6-1A87-2549-3499-C29E54F3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4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7253-9AFD-433F-ECA5-B0ACF80B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F9A88-5708-625A-1AC1-875C2B22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769CFF-8C8D-5A62-F23F-09ED316D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1A8B2-638F-52A6-402A-91EB570E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98B77B-6EC9-1CCD-767E-7BD02439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A98F0E-AE49-A152-5CF2-6CF226E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4A0D4-16A5-D048-8D33-76D982F3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CF23-9CC7-4EC8-EEBF-51240F38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F6F2-FF74-24EA-EDA2-7444E3CA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42205-A27D-C26C-588C-65CC8E5F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BA37A-19A9-C1FD-AA91-9ABB0235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F6C46-7961-A5D1-EA73-BB645EE9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97361-5B35-4DB1-1FD7-10F54357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FEC6-3AD3-9DAF-259B-8D0DBDE2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D4A09-47EC-7CE8-C732-E6C2E201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F9CC4-7DC1-1F3A-D90C-651CC8C7A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01C11-9D91-A703-0290-DB00B80A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0C7C1-61DF-A508-5D20-18E17863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68438-F7BB-FA90-A86F-65958E1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5184B-95EE-7794-3BCA-3C1BEE0F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05A63-3609-BF46-D019-E30B252E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BEA50-F5EE-D6BB-72E3-DCF684C51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0EA8-78D6-47C5-8AF2-38A7C576F2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57331-D92B-D264-B4C1-D2CF1953E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07AEB-5EB6-0325-B58B-8319FA7E7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6D12-0BA0-4F1F-9A5C-2A74BF05D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6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698" name="Picture 2" descr="1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2024-03-10T15:27:32Z</dcterms:created>
  <dcterms:modified xsi:type="dcterms:W3CDTF">2024-03-10T15:27:32Z</dcterms:modified>
</cp:coreProperties>
</file>