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AF1DC-3F96-65E6-D938-3CEA8D829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B76167-E873-ED19-8113-A2A3D77B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1D511-F968-5746-AC3A-84DA0520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C7B6-AD42-26A7-4698-923666A4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C8E09-2A2A-8685-6EAE-0726EC9D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2881E-52CA-30AD-0B48-00F187E7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B6A17-ACAE-9A8F-FA03-DB2118E04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643D3-5101-E8FF-1BEB-6C88D133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063DE-98DF-DDE9-46F6-51E35594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98A4E-CE6A-72E1-2C2A-74AF703A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88BFD-4A28-2052-0FB7-36BD4F7C0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CE1C0-EFD1-93BD-CE96-1F1B42D8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554D8-D86E-9538-28B4-196E2E4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8477D-4110-3CBA-8CFE-442DB315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80FB9-B2FC-9C95-B34F-0F070E7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4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FFD2-9091-2DB9-9AF7-2BB3DC30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81B01-742D-6A7F-2A44-3D93CF7C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D81A0-6083-B171-36D5-69DB501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01D4A-B50B-A6B4-6EC9-5738A5AA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88416-20C8-8443-7136-CE9B7170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3F84-0B7D-2686-509A-D43FC79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97D01-45CD-2E12-41FB-4B6C1176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5F316-8DAE-8A47-0385-8A440AB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F8AE2-1BEA-2365-5714-2931DD2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9EED7-D773-5069-C02F-F83B691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4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B9227-4491-82B3-3699-B618D89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53E17-F411-90EE-7782-C77C884D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7F1B6-9203-BC34-2280-EB92323C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B8638-9758-90F9-1D83-4F46C1C4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6BA2B-07E4-DB49-0066-DE82A102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55F79-6E79-BB9C-1AD8-433C6A79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9D49-02AA-6521-0DEB-134E915E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A608E-3B35-D3E5-1880-D313B899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D603F-EFBE-685A-E76B-4B6E4307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954AE8-53BE-5C0E-6C00-14CE3CFC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82E2-5DFF-8471-0B97-5EB0EDA3B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90C92-4A15-4AF5-C383-CC228588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B107C-060E-CEF6-F986-C744C90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5B53E1-A5E7-2F75-9ED8-27D0933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B79AD-F897-E6FA-0AB1-894713A3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A42A4-A793-61D4-702B-992C76F8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5B35A-ED85-92C9-2C0B-C580933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B28E0-09FA-5A50-CCA1-5338DF05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27181D-9A07-BEFD-BA98-17D024F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CE77B-A9A7-CC3B-A4A5-538FE8ED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2C316-EBA3-C816-0FF1-E57988FA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A831-4B6A-9351-0803-A6226407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8D938-1AE7-2DD5-8E58-A184343C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C36BA-B6A9-A879-C161-56E0B766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92B34-405B-1888-7520-D7D78A74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97D71-C623-709E-6DF6-31372823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8D9AA-313C-C006-3D70-08687267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442DC-5BE2-8BFE-8F09-9197AD95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0D3E5-CA2A-BA2F-920A-473B5E1C8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8C0E3-D159-8CA5-D21E-65C23A52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E6D25-BC94-CCE7-49A7-1EE425D0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9FCCC-A919-2FF5-4C70-6AA9FDDF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A7424-28AB-2FB9-2B44-12C7D6A4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4E8953-013C-BB96-466B-B64D945B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AC773-4F2F-B049-E302-56E9D6DC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38C63-1D1F-42DE-9401-8631CB7E6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F93D-E946-4DF5-B3A8-F1A9B41568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E36CD-B79D-5095-6A99-AD1E212D7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8E36E-7838-8142-2425-53CC0A9DD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542C-E6A2-49FF-A501-9327B4D97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698" name="Picture 2" descr="1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2024-03-10T15:27:36Z</dcterms:created>
  <dcterms:modified xsi:type="dcterms:W3CDTF">2024-03-10T15:27:36Z</dcterms:modified>
</cp:coreProperties>
</file>